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2" r:id="rId5"/>
    <p:sldId id="263" r:id="rId6"/>
    <p:sldId id="260" r:id="rId7"/>
    <p:sldId id="261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8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9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0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7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203-5B8E-4CCB-A1BD-783A01D0B62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EA5A-154B-4468-962A-CD505896A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</p:spTree>
    <p:extLst>
      <p:ext uri="{BB962C8B-B14F-4D97-AF65-F5344CB8AC3E}">
        <p14:creationId xmlns:p14="http://schemas.microsoft.com/office/powerpoint/2010/main" val="359763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08" cy="6858000"/>
          </a:xfrm>
        </p:spPr>
      </p:pic>
    </p:spTree>
    <p:extLst>
      <p:ext uri="{BB962C8B-B14F-4D97-AF65-F5344CB8AC3E}">
        <p14:creationId xmlns:p14="http://schemas.microsoft.com/office/powerpoint/2010/main" val="4183707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Сказка</cp:lastModifiedBy>
  <cp:revision>2</cp:revision>
  <dcterms:created xsi:type="dcterms:W3CDTF">2023-05-16T07:39:51Z</dcterms:created>
  <dcterms:modified xsi:type="dcterms:W3CDTF">2023-05-16T07:44:32Z</dcterms:modified>
</cp:coreProperties>
</file>