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58" r:id="rId6"/>
    <p:sldId id="257" r:id="rId7"/>
    <p:sldId id="272" r:id="rId8"/>
    <p:sldId id="267" r:id="rId9"/>
    <p:sldId id="268" r:id="rId10"/>
    <p:sldId id="269" r:id="rId11"/>
    <p:sldId id="270" r:id="rId12"/>
    <p:sldId id="273" r:id="rId13"/>
    <p:sldId id="271" r:id="rId14"/>
    <p:sldId id="260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1EA"/>
    <a:srgbClr val="EC7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7268344" cy="31683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Отчёт о реализации дополнительной общеобразовательной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программе патриотической направленности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«Музей «Русская изба»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09120"/>
            <a:ext cx="4896544" cy="17526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Воспитатель: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высшей категории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Куракина Любовь Васильевна</a:t>
            </a:r>
            <a:endParaRPr lang="ru-RU" sz="2800" dirty="0"/>
          </a:p>
        </p:txBody>
      </p:sp>
      <p:pic>
        <p:nvPicPr>
          <p:cNvPr id="5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4350" y="514350"/>
            <a:ext cx="2714625" cy="1685925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4350" y="2719214"/>
            <a:ext cx="2714625" cy="1685925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14350" y="4657725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«Путешествие в прошлое русской народной игрушки. Мастер – класс по изготовлению куклы </a:t>
            </a:r>
            <a:r>
              <a:rPr lang="ru-RU" sz="2000" b="1" dirty="0" err="1" smtClean="0">
                <a:solidFill>
                  <a:srgbClr val="FF0000"/>
                </a:solidFill>
              </a:rPr>
              <a:t>Кувадки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Кукла просто загляденье,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 всем на удивленье,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Коль хотите научиться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Эту куклу мастерить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придется не лениться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старанье приложить!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7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3151262"/>
            <a:ext cx="2714625" cy="168592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22530" name="Picture 2" descr="https://sun9-13.userapi.com/impg/pQqKjHA61tVDwEW2_YAnCcucvy2kiCpACMQ3Pg/xqY_uEnJLPY.jpg?size=1280x963&amp;quality=95&amp;sign=36a020954c143d07c180674d7ed1943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3324406" cy="2501097"/>
          </a:xfrm>
          <a:prstGeom prst="rect">
            <a:avLst/>
          </a:prstGeom>
          <a:noFill/>
        </p:spPr>
      </p:pic>
      <p:pic>
        <p:nvPicPr>
          <p:cNvPr id="22532" name="Picture 4" descr="https://sun9-74.userapi.com/impg/Gbw4wLIc3mTE49xpCY6znzHrwj9hKDjRiG_69A/p7I88UhL7HE.jpg?size=1280x963&amp;quality=95&amp;sign=80caee6ea8de4bcfe0e04b800fccdbd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3268039" cy="2458689"/>
          </a:xfrm>
          <a:prstGeom prst="rect">
            <a:avLst/>
          </a:prstGeom>
          <a:noFill/>
        </p:spPr>
      </p:pic>
      <p:pic>
        <p:nvPicPr>
          <p:cNvPr id="22536" name="Picture 8" descr="https://sun9-45.userapi.com/impg/QlJ4z6fgnaOo2kAXwbcjU06QzPO03m7rgIDpuw/RBmEfQu5iT8.jpg?size=1280x963&amp;quality=95&amp;sign=51227aeb2cde5ad8c8d4c30c152a4f5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3373608" cy="25381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8792" cy="79208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«Широкая Масленица. Мастер – класс по изготовлению куклы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Масленички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80728"/>
            <a:ext cx="4237310" cy="5145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165618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Масленица, Масленица!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Зима к лету тянется,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 Весна проказница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Примеряет платьица.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1999134"/>
            <a:ext cx="2714625" cy="168592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23554" name="Picture 2" descr="https://sun9-74.userapi.com/impg/GiL_H20r5Mo-zamKzGzt7jBA5hHgc0hgMe_wdg/vNZZ97Bvko0.jpg?size=1280x963&amp;quality=95&amp;sign=4e4a956ddd176ad629d9d103e13707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2320780" cy="1746025"/>
          </a:xfrm>
          <a:prstGeom prst="rect">
            <a:avLst/>
          </a:prstGeom>
          <a:noFill/>
        </p:spPr>
      </p:pic>
      <p:pic>
        <p:nvPicPr>
          <p:cNvPr id="23556" name="Picture 4" descr="https://sun9-55.userapi.com/impg/CjhZhp3H2fCey0qA0474fOAux8ziZTr1pi_YMA/8WD-yqHvAPU.jpg?size=1280x963&amp;quality=95&amp;sign=0272a32347a1bd9fb17a30f94e72f9e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2368187" cy="1781692"/>
          </a:xfrm>
          <a:prstGeom prst="rect">
            <a:avLst/>
          </a:prstGeom>
          <a:noFill/>
        </p:spPr>
      </p:pic>
      <p:pic>
        <p:nvPicPr>
          <p:cNvPr id="23558" name="Picture 6" descr="https://sun9-46.userapi.com/impg/b3GTDom5G2hShtW8PItUD_ODvIhKvlDFVeMOcg/cAzNppNVTPs.jpg?size=1280x963&amp;quality=95&amp;sign=661dd5f319b5b0312cf0b1aff53767d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869160"/>
            <a:ext cx="2376264" cy="1787767"/>
          </a:xfrm>
          <a:prstGeom prst="rect">
            <a:avLst/>
          </a:prstGeom>
          <a:noFill/>
        </p:spPr>
      </p:pic>
      <p:pic>
        <p:nvPicPr>
          <p:cNvPr id="23566" name="Picture 14" descr="https://sun9-45.userapi.com/impg/TmEP80PyFbrPPJWYJXjrWSc6GoPUcU5KC9Exeg/6BOOuqPz9js.jpg?size=1280x960&amp;quality=95&amp;sign=6cc9cde97a91db761faa9ca5f4e1b2ed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869160"/>
            <a:ext cx="2376264" cy="1782199"/>
          </a:xfrm>
          <a:prstGeom prst="rect">
            <a:avLst/>
          </a:prstGeom>
          <a:noFill/>
        </p:spPr>
      </p:pic>
      <p:pic>
        <p:nvPicPr>
          <p:cNvPr id="23568" name="Picture 16" descr="https://sun9-41.userapi.com/impg/ZLUZtD5hF96Tf2_NvieWmGF3nkrXnB1WkLn_jg/f8m5dziwKz4.jpg?size=1280x960&amp;quality=95&amp;sign=b15bbc489443d77fabb3f786a74b12d6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996952"/>
            <a:ext cx="2376264" cy="1782198"/>
          </a:xfrm>
          <a:prstGeom prst="rect">
            <a:avLst/>
          </a:prstGeom>
          <a:noFill/>
        </p:spPr>
      </p:pic>
      <p:pic>
        <p:nvPicPr>
          <p:cNvPr id="23570" name="Picture 18" descr="https://sun9-24.userapi.com/impg/sTb8qFGOe84T8fw5C8B_PjNtYeG6TzEWAY-AXQ/cjDp66PxyBc.jpg?size=1280x960&amp;quality=95&amp;sign=82d70085a2998c3272cbbb560c38d705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725144"/>
            <a:ext cx="2112234" cy="1584176"/>
          </a:xfrm>
          <a:prstGeom prst="rect">
            <a:avLst/>
          </a:prstGeom>
          <a:noFill/>
        </p:spPr>
      </p:pic>
      <p:pic>
        <p:nvPicPr>
          <p:cNvPr id="23572" name="Picture 20" descr="https://sun9-58.userapi.com/impg/rZH4NqwwHRAhz0iq3CywIYnh0-dwRnO5aubJfQ/Yvf6ZQjOnxI.jpg?size=1280x960&amp;quality=95&amp;sign=971d529eb1626dd035798eba97b469be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2852936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22912" cy="7796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«Широкая Масленица. Мастер – класс по изготовлению  блинов из соленого теста»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1052736"/>
            <a:ext cx="2504257" cy="24482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Масленица — праздник вкусный!</a:t>
            </a:r>
            <a:b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Блинчик — целое искусство:</a:t>
            </a:r>
            <a:b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 всё замесить.</a:t>
            </a:r>
            <a:b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испечь, и дать остыть.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Picture 12" descr="https://sun9-25.userapi.com/impg/Dx4S_g766BFHLEaiwLi8mB9Xxk2YtgVGmrLq_A/grO23Zca-4g.jpg?size=1280x720&amp;quality=95&amp;sign=c667e35e9265cc998261f63e0df0113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3136"/>
            <a:ext cx="3243540" cy="1827709"/>
          </a:xfrm>
          <a:prstGeom prst="rect">
            <a:avLst/>
          </a:prstGeom>
          <a:noFill/>
        </p:spPr>
      </p:pic>
      <p:pic>
        <p:nvPicPr>
          <p:cNvPr id="6" name="Picture 10" descr="https://sun9-31.userapi.com/impg/QZQ4JnmG6c_zW4okyvWc4QMT_SQIYn6rJr1KjA/5lEkRSKbb18.jpg?size=1280x720&amp;quality=95&amp;sign=9ff40fe4aa5571087df8fa7c48b48d1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3200356" cy="1800200"/>
          </a:xfrm>
          <a:prstGeom prst="rect">
            <a:avLst/>
          </a:prstGeom>
          <a:noFill/>
        </p:spPr>
      </p:pic>
      <p:pic>
        <p:nvPicPr>
          <p:cNvPr id="7" name="Picture 12" descr="https://sun9-26.userapi.com/impg/bJNUfExzz1z441JBi7ldsJWFBXGb1_3uUMFbew/u2lNi6KEomo.jpg?size=1280x963&amp;quality=95&amp;sign=43f5af9ada995e2d8382a750be4cc2d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20888"/>
            <a:ext cx="2808312" cy="2112817"/>
          </a:xfrm>
          <a:prstGeom prst="rect">
            <a:avLst/>
          </a:prstGeom>
          <a:noFill/>
        </p:spPr>
      </p:pic>
      <p:pic>
        <p:nvPicPr>
          <p:cNvPr id="1026" name="Picture 2" descr="https://sun9-52.userapi.com/impg/9mAptlq7VAovayUL5tq9x7nm9GJcRTQ30KD51g/7YBxR9YWYso.jpg?size=813x1080&amp;quality=95&amp;sign=1cda871857842ca85e6291600a70096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356992"/>
            <a:ext cx="2258184" cy="2999802"/>
          </a:xfrm>
          <a:prstGeom prst="rect">
            <a:avLst/>
          </a:prstGeom>
          <a:noFill/>
        </p:spPr>
      </p:pic>
      <p:pic>
        <p:nvPicPr>
          <p:cNvPr id="1028" name="Picture 4" descr="https://sun9-71.userapi.com/impg/S-CZENJ85BJPkCVYkcMhR67iTxSDOGkrb4a9xQ/4wVsb0rra5w.jpg?size=1280x963&amp;quality=95&amp;sign=ab4ded7e7c2829063a6f74c8b53972c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7032"/>
            <a:ext cx="2779365" cy="2091038"/>
          </a:xfrm>
          <a:prstGeom prst="rect">
            <a:avLst/>
          </a:prstGeom>
          <a:noFill/>
        </p:spPr>
      </p:pic>
      <p:pic>
        <p:nvPicPr>
          <p:cNvPr id="10" name="Picture 8" descr="https://sun9-60.userapi.com/impg/z03CiVBsfVBBsnKTTCQ3SWrv6bwdbYi65T2WBA/8IGvSr_WjVE.jpg?size=1280x720&amp;quality=95&amp;sign=97fffe009ecaf0bcbf95dbfc0c34c2c9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700808"/>
            <a:ext cx="2900153" cy="1631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200800" cy="170080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«Скоро Пасха к нам придет. Мастер – класс по расписыванию пасхальных яичек»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</a:rPr>
              <a:t> Христос воскрес! Христос воскрес!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Сияет солнышко с небес!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Светлее в мире нет словес –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«Воистину Христос воскрес!»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60848"/>
            <a:ext cx="4021286" cy="4065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3151262"/>
            <a:ext cx="2714625" cy="168592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24578" name="Picture 2" descr="https://sun9-44.userapi.com/impg/MHXRo12j6rG1d1Qok8U--FNlqud8KwJeJOpSgg/YEDINY2kVfM.jpg?size=1280x963&amp;quality=95&amp;sign=6ca660619f62fca1f17fa39e930906f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304256" cy="1733594"/>
          </a:xfrm>
          <a:prstGeom prst="rect">
            <a:avLst/>
          </a:prstGeom>
          <a:noFill/>
        </p:spPr>
      </p:pic>
      <p:pic>
        <p:nvPicPr>
          <p:cNvPr id="24580" name="Picture 4" descr="https://sun9-23.userapi.com/impg/u0QtgYMAyLe38rq3Be6HHB1lY2UUhywUXFG9Yg/QITIUTqvLx0.jpg?size=1280x960&amp;quality=95&amp;sign=692db06cf4f57f205b229c2b821bfd9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2304256" cy="1728193"/>
          </a:xfrm>
          <a:prstGeom prst="rect">
            <a:avLst/>
          </a:prstGeom>
          <a:noFill/>
        </p:spPr>
      </p:pic>
      <p:pic>
        <p:nvPicPr>
          <p:cNvPr id="24582" name="Picture 6" descr="https://sun9-26.userapi.com/impg/BoKQ5MkELrVuigZyGoqwlnL0VjBo701MZiYMAw/hJSuUGbo9Xc.jpg?size=1280x963&amp;quality=95&amp;sign=a6681738d6690d1f29667a5a7363d91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2297077" cy="1728192"/>
          </a:xfrm>
          <a:prstGeom prst="rect">
            <a:avLst/>
          </a:prstGeom>
          <a:noFill/>
        </p:spPr>
      </p:pic>
      <p:pic>
        <p:nvPicPr>
          <p:cNvPr id="24584" name="Picture 8" descr="https://sun9-7.userapi.com/impg/Uohf8Py_JNHVJOB4H76ZS1s7dPc6O-cvznHOgg/IVlAOwN8-XA.jpg?size=810x1080&amp;quality=95&amp;sign=6beaa040f611a72d2ae1200443dbdf02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988840"/>
            <a:ext cx="1944216" cy="2592288"/>
          </a:xfrm>
          <a:prstGeom prst="rect">
            <a:avLst/>
          </a:prstGeom>
          <a:noFill/>
        </p:spPr>
      </p:pic>
      <p:pic>
        <p:nvPicPr>
          <p:cNvPr id="24586" name="Picture 10" descr="https://sun9-40.userapi.com/impg/A1qbFwYVv0OrzbP2Sz2qZSLSjPyKGs_UpY9XUw/0_OfEnw6x9Q.jpg?size=1280x963&amp;quality=95&amp;sign=01e7489877e3ef73543b3b4a4e4553d4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725144"/>
            <a:ext cx="2488501" cy="1872208"/>
          </a:xfrm>
          <a:prstGeom prst="rect">
            <a:avLst/>
          </a:prstGeom>
          <a:noFill/>
        </p:spPr>
      </p:pic>
      <p:pic>
        <p:nvPicPr>
          <p:cNvPr id="24588" name="Picture 12" descr="https://sun9-9.userapi.com/impg/3p-DiCVKYEHKhTsVlv5Mo-l5bt9kcUcAEzzhCQ/Z5TuPIgdDps.jpg?size=1280x963&amp;quality=95&amp;sign=08c4df61f3ad414b495b5e1ffa696202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700808"/>
            <a:ext cx="2584213" cy="1944216"/>
          </a:xfrm>
          <a:prstGeom prst="rect">
            <a:avLst/>
          </a:prstGeom>
          <a:noFill/>
        </p:spPr>
      </p:pic>
      <p:pic>
        <p:nvPicPr>
          <p:cNvPr id="24590" name="Picture 14" descr="https://sun9-42.userapi.com/impg/OOBLa1Wpc3qrMBbN6YTDiZT_aThuPBWl63a-Iw/yX541CbXN3w.jpg?size=810x1080&amp;quality=95&amp;sign=94b3a615c40ff8f6a940aea197e69eb1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3861048"/>
            <a:ext cx="2052228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7056784" cy="633670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Участие во всероссийских конкурсах: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В номинации «Методический материал» конкурсная работа «Осенние посиделки» – диплом победителя (1 место)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Благодарность за активное участие в конкурсе проектов, творческо-исследовательский проект «Русская изба»</a:t>
            </a:r>
            <a:endParaRPr lang="ru-RU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Documents and Settings\Admin\Рабочий стол\в.мальми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3151262"/>
            <a:ext cx="2714625" cy="168592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2050" name="Picture 2" descr="https://sun9-75.userapi.com/impg/uc7KQYTDpEYJZnMtOLEGPeaZWsn-hU_AkcYsKA/hABkXdVgGyo.jpg?size=763x1080&amp;quality=96&amp;sign=2cc72b2ef5a462c8f36fa45dda2e8d7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901911" cy="4107555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290200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6552728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ВЫВОД: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6192688" cy="393799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Таким образом, посещение музея «Русская изба» позволяет ребёнку стать непосредственным участником событий, прикоснуться к страницам истории России  и помогает развивать у детей наглядно-действенное мышление, формирует представление о предметном мире, созданном руками человека, помогает восприятию чувственной основы слова, словесному описанию объектов, развивает речь ребенка как связующую нить в общении со сверстниками и взрослыми.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2647206"/>
            <a:ext cx="2714625" cy="1685925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13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0178396">
            <a:off x="-117189" y="30181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2863230"/>
            <a:ext cx="2714625" cy="168592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3861048"/>
            <a:ext cx="6768752" cy="16561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Ь: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детей старшего дошкольного возраста к истокам русской народной культуры, ее наследию, формирование чувства любви и добра, воспитание патриотизма.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C:\Documents and Settings\Admin\Рабочий стол\в.мальми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2647206"/>
            <a:ext cx="2714625" cy="168592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7544" y="260648"/>
            <a:ext cx="6589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Воспитание, созданное самим народом и основанное на народных началах, имеет ту воспитательную силу, которой нет в самых лучших системах, основанных на абстрактных идеях или заимствованных у других народов.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085184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861048"/>
            <a:ext cx="7056784" cy="266429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достижения поставленной цели были определены следующие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для педагога: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воспитательно-образовательного пространства новыми формами.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методического обеспечения по реализации задач образовательных областей.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опытом среди коллег по данной теме.</a:t>
            </a:r>
          </a:p>
          <a:p>
            <a:pPr marL="514350" indent="-514350">
              <a:buFont typeface="+mj-lt"/>
              <a:buAutoNum type="arabicPeriod"/>
            </a:pP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7056784" cy="367240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достижения поставленной цели были определены следующие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для детей: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с русскими народными традициями и обычаями, обрядовыми праздниками, с таинственным языком символических образов народного декоративного искусства.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Прививать любовь к русским народным традициям, традиционным праздникам, развивать понимание названий традиций.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эмоциональную отзывчивость и интерес к народному творчеству.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историческому прошлому своего народа, желание и умение применять полученные знания в продуктивном творчестве.</a:t>
            </a:r>
          </a:p>
          <a:p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/>
          </a:p>
        </p:txBody>
      </p:sp>
      <p:pic>
        <p:nvPicPr>
          <p:cNvPr id="5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2935238"/>
            <a:ext cx="2714625" cy="1685925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162050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6840760" cy="129614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решения этих задач использовались разнообразные формы работы, с использованием различных методов: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Documents and Settings\Admin\Рабочий стол\в.мальми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3223270"/>
            <a:ext cx="2714625" cy="168592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2276872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Использовался словесный метод: беседа, рассказ, обсуждение, народные игры.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Практическая работа являлась основной формой проведения занятия.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Использовался наглядный метод – демонстрация иллюстраций, презентаций, образцов изделий и т.п.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6696744" cy="20162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Открываем мы свой дом,</a:t>
            </a:r>
            <a:b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Пахнет в доме стариной.</a:t>
            </a:r>
            <a:b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Всех гостей мы приглашаем.</a:t>
            </a:r>
            <a:b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Проходите, проходите!</a:t>
            </a:r>
            <a:b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На убранство поглядите.</a:t>
            </a:r>
            <a:endParaRPr lang="ru-RU" sz="24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5842992" cy="2985195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Admin\Рабочий стол\в.мальми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3079254"/>
            <a:ext cx="2714625" cy="168592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662473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народной куклы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Десятиручка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 празднику «Покров»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7056784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Admin\Рабочий стол\в.мальми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3151262"/>
            <a:ext cx="2714625" cy="1685925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1962132" cy="26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19981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412776"/>
            <a:ext cx="2736566" cy="205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19981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861048"/>
            <a:ext cx="1962032" cy="261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221088"/>
            <a:ext cx="2736304" cy="205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7796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«Приобщение детей к истокам русской народной культуры. Посиделки у самовара» – для родителей.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40.userapi.com/impg/Y_6MhIv47R5YSE4bc-qmWvVcUi0xpquYpa3hjw/ucXa4ftVehE.jpg?size=1280x960&amp;quality=95&amp;sign=1ba56aeed95cf0a681e61c0dc1381040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3068960"/>
            <a:ext cx="3878807" cy="2907677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331640" y="1340768"/>
            <a:ext cx="3008313" cy="1417835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Лучше доктора любого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Лечит скуку и тоску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Чашка вкусного, крутого,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Самоварного чайку.</a:t>
            </a:r>
          </a:p>
          <a:p>
            <a:endParaRPr lang="ru-RU" dirty="0"/>
          </a:p>
        </p:txBody>
      </p:sp>
      <p:pic>
        <p:nvPicPr>
          <p:cNvPr id="8" name="Picture 4" descr="https://sun9-39.userapi.com/impg/hB0SLG6qZxf92nvNx2nVX_FROcQ7hkL4XVoeQA/0VScug93zBo.jpg?size=810x1080&amp;quality=95&amp;sign=9097c86fe0d3ec2a5cfb12785c6df41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288032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Новогодней открытки.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 – класс «Новогодняя открытка – взгляд в прошлое»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145516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400740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40074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140968"/>
            <a:ext cx="1465904" cy="32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568" y="404664"/>
            <a:ext cx="40074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943725" y="2647206"/>
            <a:ext cx="2714625" cy="1685925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13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096125" y="666750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536504" cy="2060848"/>
          </a:xfrm>
        </p:spPr>
        <p:txBody>
          <a:bodyPr>
            <a:noAutofit/>
          </a:bodyPr>
          <a:lstStyle/>
          <a:p>
            <a:pPr algn="ctr" fontAlgn="base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любимый детский сад целый день ликует,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всей гурьбой в нем нынче колядуют.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Слаженно поют колядки в эти праздничные святки,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Счастья всем, добра желают, дружно сеют,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посевают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3141985" cy="4403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514350"/>
            <a:ext cx="2714625" cy="1685925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3151262"/>
            <a:ext cx="2714625" cy="168592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в.мальм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43725" y="4657725"/>
            <a:ext cx="2714625" cy="168592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2224980" cy="166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2232248" cy="167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s://sun9-30.userapi.com/impg/z8QWFAozO7OxGMqmSAHMcIgWiomULXw0hhnQXQ/MtM082EhzBc.jpg?size=810x1080&amp;quality=95&amp;sign=56ffb5d09c9a195cd3b77e5ddb63ceb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204864"/>
            <a:ext cx="1728192" cy="2304256"/>
          </a:xfrm>
          <a:prstGeom prst="rect">
            <a:avLst/>
          </a:prstGeom>
          <a:noFill/>
        </p:spPr>
      </p:pic>
      <p:pic>
        <p:nvPicPr>
          <p:cNvPr id="21511" name="Picture 7" descr="https://sun9-45.userapi.com/impg/a_2kit3MHduD71zguzYyHNAxTQgWKl369iMvqw/9J_4OoV3V1Y.jpg?size=1280x960&amp;quality=95&amp;sign=81075089e9285fcdda79ab879c5f70f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708920"/>
            <a:ext cx="2112235" cy="1584176"/>
          </a:xfrm>
          <a:prstGeom prst="rect">
            <a:avLst/>
          </a:prstGeom>
          <a:noFill/>
        </p:spPr>
      </p:pic>
      <p:pic>
        <p:nvPicPr>
          <p:cNvPr id="21513" name="Picture 9" descr="https://sun9-54.userapi.com/impg/vORzlmljT_Lw3PsjEIr05jXiGCWXZbHjxLnXSw/eGYBKAYLyaU.jpg?size=1280x960&amp;quality=95&amp;sign=8dca1bc6979ada4ad675671bf3fa6e50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509120"/>
            <a:ext cx="2208245" cy="1656184"/>
          </a:xfrm>
          <a:prstGeom prst="rect">
            <a:avLst/>
          </a:prstGeom>
          <a:noFill/>
        </p:spPr>
      </p:pic>
      <p:pic>
        <p:nvPicPr>
          <p:cNvPr id="21515" name="Picture 11" descr="https://sun9-67.userapi.com/impg/KlV2w6Zrtz7yvpbL3nK4KTAlgvj2rKVAaLWKXQ/_1TwfjRN-Js.jpg?size=1280x960&amp;quality=95&amp;sign=9d3e134b8540ede8c774ba0ef4cc844f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25144"/>
            <a:ext cx="2400266" cy="1800200"/>
          </a:xfrm>
          <a:prstGeom prst="rect">
            <a:avLst/>
          </a:prstGeom>
          <a:noFill/>
        </p:spPr>
      </p:pic>
      <p:pic>
        <p:nvPicPr>
          <p:cNvPr id="21517" name="Picture 13" descr="https://sun9-20.userapi.com/impg/Etp-gltMhHweoPQAjrUTTYEMHaHA0i9NtBl7iw/FwkwREncT-8.jpg?size=810x1080&amp;quality=95&amp;sign=3b60cb854609045792e390078cd89d9a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861048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378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Отчёт о реализации дополнительной общеобразовательной общеразвивающей программе патриотической направленности  для детей дошкольного возраста «Музей «Русская изба»</vt:lpstr>
      <vt:lpstr>                         </vt:lpstr>
      <vt:lpstr>Слайд 3</vt:lpstr>
      <vt:lpstr>                         </vt:lpstr>
      <vt:lpstr>Открываем мы свой дом, Пахнет в доме стариной. Всех гостей мы приглашаем. Проходите, проходите! На убранство поглядите.</vt:lpstr>
      <vt:lpstr>Мастер-класс народной куклы Десятиручка к празднику «Покров»</vt:lpstr>
      <vt:lpstr>«Приобщение детей к истокам русской народной культуры. Посиделки у самовара» – для родителей.</vt:lpstr>
      <vt:lpstr>История Новогодней открытки. Мастер – класс «Новогодняя открытка – взгляд в прошлое»</vt:lpstr>
      <vt:lpstr>Наш любимый детский сад целый день ликует, Потому что всей гурьбой в нем нынче колядуют. Слаженно поют колядки в эти праздничные святки, Счастья всем, добра желают, дружно сеют, посевают.</vt:lpstr>
      <vt:lpstr>«Путешествие в прошлое русской народной игрушки. Мастер – класс по изготовлению куклы Кувадки»</vt:lpstr>
      <vt:lpstr>«Широкая Масленица. Мастер – класс по изготовлению куклы Масленички»</vt:lpstr>
      <vt:lpstr>«Широкая Масленица. Мастер – класс по изготовлению  блинов из соленого теста»</vt:lpstr>
      <vt:lpstr>«Скоро Пасха к нам придет. Мастер – класс по расписыванию пасхальных яичек»  Христос воскрес! Христос воскрес! Сияет солнышко с небес! Светлее в мире нет словес – «Воистину Христос воскрес!»</vt:lpstr>
      <vt:lpstr>                         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Танцы народов Карелии</dc:title>
  <cp:lastModifiedBy>KOKO</cp:lastModifiedBy>
  <cp:revision>86</cp:revision>
  <dcterms:modified xsi:type="dcterms:W3CDTF">2023-05-21T20:37:54Z</dcterms:modified>
</cp:coreProperties>
</file>