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Grp="1"/>
          </p:cNvSpPr>
          <p:nvPr>
            <p:ph type="ctrTitle"/>
          </p:nvPr>
        </p:nvSpPr>
        <p:spPr>
          <a:xfrm>
            <a:off x="1331640" y="3284984"/>
            <a:ext cx="7358062" cy="233910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30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Проект </a:t>
            </a:r>
          </a:p>
          <a:p>
            <a:pPr marL="0" marR="0" lvl="0" indent="0" algn="ctr" defTabSz="91430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 dirty="0">
                <a:solidFill>
                  <a:srgbClr val="FF0000"/>
                </a:solidFill>
                <a:uFillTx/>
                <a:latin typeface="Constantia"/>
              </a:rPr>
              <a:t>«ДОБРОТА В ЛАДОШКАХ»</a:t>
            </a:r>
          </a:p>
          <a:p>
            <a:pPr marL="0" marR="0" lvl="0" indent="0" algn="ctr" defTabSz="91430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Младшая группа «Репка»</a:t>
            </a:r>
          </a:p>
          <a:p>
            <a:pPr marL="0" marR="0" lvl="0" indent="0" algn="ctr" defTabSz="91430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Воспитатель: Морозова И.В</a:t>
            </a:r>
            <a:r>
              <a:rPr lang="ru-RU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nstantia"/>
              </a:rPr>
              <a:t>.</a:t>
            </a:r>
            <a:br>
              <a:rPr lang="ru-RU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onstantia"/>
              </a:rPr>
            </a:br>
            <a:r>
              <a:rPr lang="ru-RU" sz="1800" i="1" dirty="0" smtClean="0">
                <a:solidFill>
                  <a:srgbClr val="000000"/>
                </a:solidFill>
                <a:latin typeface="Constantia"/>
              </a:rPr>
              <a:t>МБДОУ детский сад №1 «Сказка» г. Данилов 2022 г.</a:t>
            </a:r>
            <a:endParaRPr lang="ru-RU" b="0" i="1" u="none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ownloads\PHOTO-2022-04-27-13-30-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6971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рина\Downloads\PHOTO-2022-04-27-13-30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086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780" y="1898069"/>
            <a:ext cx="49142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Дидактические игры </a:t>
            </a:r>
            <a:r>
              <a:rPr lang="ru-RU" sz="2000" b="1" kern="0" dirty="0">
                <a:latin typeface="Times New Roman" pitchFamily="18"/>
                <a:cs typeface="Times New Roman" pitchFamily="18"/>
              </a:rPr>
              <a:t>«Вежливые слова», «Что такое хорошо и что такое плохо</a:t>
            </a:r>
            <a:r>
              <a:rPr lang="ru-RU" sz="2000" b="1" kern="0" dirty="0" smtClean="0">
                <a:latin typeface="Times New Roman" pitchFamily="18"/>
                <a:cs typeface="Times New Roman" pitchFamily="18"/>
              </a:rPr>
              <a:t>?», «Скажи другу доброе слово» </a:t>
            </a:r>
            <a:r>
              <a:rPr lang="ru-RU" sz="20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Сюжетно-ролевые игры </a:t>
            </a:r>
            <a:r>
              <a:rPr lang="ru-RU" sz="2000" b="1" kern="0" dirty="0">
                <a:latin typeface="Times New Roman" pitchFamily="18"/>
                <a:cs typeface="Times New Roman" pitchFamily="18"/>
              </a:rPr>
              <a:t>«Семья», </a:t>
            </a:r>
            <a:r>
              <a:rPr lang="ru-RU" sz="2000" b="1" kern="0" dirty="0" smtClean="0">
                <a:latin typeface="Times New Roman" pitchFamily="18"/>
                <a:cs typeface="Times New Roman" pitchFamily="18"/>
              </a:rPr>
              <a:t>«Больница», «Детский </a:t>
            </a:r>
            <a:r>
              <a:rPr lang="ru-RU" sz="2000" b="1" kern="0" dirty="0">
                <a:latin typeface="Times New Roman" pitchFamily="18"/>
                <a:cs typeface="Times New Roman" pitchFamily="18"/>
              </a:rPr>
              <a:t>сад». </a:t>
            </a:r>
            <a:r>
              <a:rPr lang="ru-RU" sz="2000" b="1" kern="0" dirty="0">
                <a:latin typeface="Times New Roman" pitchFamily="18"/>
                <a:cs typeface="Times New Roman" pitchFamily="18"/>
              </a:rPr>
              <a:t> 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Пальчиковые </a:t>
            </a:r>
            <a:r>
              <a:rPr lang="ru-RU" sz="20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игры </a:t>
            </a:r>
            <a:r>
              <a:rPr lang="ru-RU" sz="2000" b="1" kern="0" dirty="0">
                <a:latin typeface="Times New Roman" pitchFamily="18"/>
                <a:cs typeface="Times New Roman" pitchFamily="18"/>
              </a:rPr>
              <a:t>«Доброта</a:t>
            </a:r>
            <a:r>
              <a:rPr lang="ru-RU" sz="2000" b="1" kern="0" dirty="0" smtClean="0">
                <a:latin typeface="Times New Roman" pitchFamily="18"/>
                <a:cs typeface="Times New Roman" pitchFamily="18"/>
              </a:rPr>
              <a:t>», «Добрые ладошки». 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Играем в театр </a:t>
            </a:r>
            <a:r>
              <a:rPr lang="ru-RU" sz="2000" b="1" kern="0" dirty="0" smtClean="0">
                <a:latin typeface="Times New Roman" pitchFamily="18"/>
                <a:cs typeface="Times New Roman" pitchFamily="18"/>
              </a:rPr>
              <a:t>с добрыми героями из сказок.</a:t>
            </a:r>
            <a:endParaRPr lang="ru-RU" sz="2000" b="1" kern="0" dirty="0">
              <a:latin typeface="Times New Roman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940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6084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Рисунок </a:t>
            </a:r>
            <a:r>
              <a:rPr lang="ru-RU" sz="2000" b="1" kern="0" dirty="0">
                <a:latin typeface="Times New Roman" pitchFamily="18"/>
                <a:cs typeface="Times New Roman" pitchFamily="18"/>
              </a:rPr>
              <a:t>«Подари солнце другу», </a:t>
            </a:r>
            <a:r>
              <a:rPr lang="ru-RU" sz="2000" b="1" kern="0" dirty="0" smtClean="0">
                <a:latin typeface="Times New Roman" pitchFamily="18"/>
                <a:cs typeface="Times New Roman" pitchFamily="18"/>
              </a:rPr>
              <a:t>слушание </a:t>
            </a:r>
            <a:r>
              <a:rPr lang="ru-RU" sz="2000" b="1" kern="0" dirty="0">
                <a:latin typeface="Times New Roman" pitchFamily="18"/>
                <a:cs typeface="Times New Roman" pitchFamily="18"/>
              </a:rPr>
              <a:t>песен о добре: </a:t>
            </a:r>
            <a:r>
              <a:rPr lang="ru-RU" sz="20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песня </a:t>
            </a:r>
            <a:r>
              <a:rPr lang="ru-RU" sz="2000" b="1" kern="0" dirty="0">
                <a:latin typeface="Times New Roman" pitchFamily="18"/>
                <a:cs typeface="Times New Roman" pitchFamily="18"/>
              </a:rPr>
              <a:t>Фунтика «Песенка друга», </a:t>
            </a:r>
            <a:r>
              <a:rPr lang="ru-RU" sz="2000" b="1" kern="0" dirty="0" err="1">
                <a:latin typeface="Times New Roman" pitchFamily="18"/>
                <a:cs typeface="Times New Roman" pitchFamily="18"/>
              </a:rPr>
              <a:t>Барбарики</a:t>
            </a:r>
            <a:r>
              <a:rPr lang="ru-RU" sz="2000" b="1" kern="0" dirty="0">
                <a:latin typeface="Times New Roman" pitchFamily="18"/>
                <a:cs typeface="Times New Roman" pitchFamily="18"/>
              </a:rPr>
              <a:t> «Доброта», Песня Кота Леопольда «Если добрый ты». </a:t>
            </a:r>
          </a:p>
        </p:txBody>
      </p:sp>
      <p:pic>
        <p:nvPicPr>
          <p:cNvPr id="7170" name="Picture 2" descr="C:\Users\Ирина\Downloads\PHOTO-2022-04-27-13-37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" y="3790030"/>
            <a:ext cx="3802594" cy="28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рина\Downloads\PHOTO-2022-04-27-14-19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290952" cy="40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97838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i="1" dirty="0"/>
          </a:p>
          <a:p>
            <a:r>
              <a:rPr lang="ru-RU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Предполагаемые результаты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Дети научатся налаживать дружеские взаимоотношения со сверстниками.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Будут пользоваться вежливыми словами со взрослыми и сверстниками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Будут бережно относятся к живой природе.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Дети </a:t>
            </a:r>
            <a:r>
              <a:rPr lang="ru-RU" sz="2000" b="1" kern="0" dirty="0" smtClean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будут </a:t>
            </a: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иметь четкое представление о доброте, добрых поступках.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Дети выучат стихи, пословицы о доброте, считалки, </a:t>
            </a:r>
            <a:r>
              <a:rPr lang="ru-RU" sz="2000" b="1" kern="0" dirty="0" err="1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мирилки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ownloads\PHOTO-2022-04-27-14-31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166618" cy="237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59391"/>
            <a:ext cx="3281281" cy="232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2588" y="4509120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</a:rPr>
              <a:t>«Если добрые чувства не воспитаны в детстве, их никогда не воспитаешь,» - писал В. А. </a:t>
            </a:r>
            <a:r>
              <a:rPr lang="ru-RU" sz="2800" i="1" dirty="0" smtClean="0">
                <a:solidFill>
                  <a:srgbClr val="FF0000"/>
                </a:solidFill>
              </a:rPr>
              <a:t>              Сухомлинский</a:t>
            </a:r>
            <a:r>
              <a:rPr lang="ru-RU" sz="28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6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000125"/>
          </a:xfrm>
        </p:spPr>
        <p:txBody>
          <a:bodyPr/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Цель: </a:t>
            </a:r>
            <a:r>
              <a:rPr lang="ru-RU" sz="2400" b="1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воспитание у детей положительных качеств характера, мотивировать детей на совершение добрых дел во благо других людей.</a:t>
            </a:r>
            <a:br>
              <a:rPr lang="ru-RU" sz="2400" b="1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</a:br>
            <a:endParaRPr lang="ru-RU" sz="2400" dirty="0" smtClean="0"/>
          </a:p>
        </p:txBody>
      </p:sp>
      <p:pic>
        <p:nvPicPr>
          <p:cNvPr id="1026" name="Picture 2" descr="C:\Users\Ирина\Downloads\IMG_20220422_110810_resized_20220427_012420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Воспитывать </a:t>
            </a:r>
            <a:r>
              <a:rPr lang="ru-RU" sz="2400" b="1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дружелюбие, отзывчивость, желание сделать что-то для других людей, принести им пользу.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Углублять </a:t>
            </a:r>
            <a:r>
              <a:rPr lang="ru-RU" sz="2400" b="1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представление детей о доброте, как о ценном, неотъемлемом качестве человека, закреплять знания правил вежливого общения.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Способствовать </a:t>
            </a:r>
            <a:r>
              <a:rPr lang="ru-RU" sz="2400" b="1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эмоциональному, духовно-нравственному и интеллектуальному развитию.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Поощрять </a:t>
            </a:r>
            <a:r>
              <a:rPr lang="ru-RU" sz="2400" b="1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стремление ребенка совершать добрые поступки.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2078" y="2422528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В настоящее время между детьми дошкольного возраста во время игр часто бывают ссоры, обиды, доброта, мир, дружба. </a:t>
            </a:r>
            <a:r>
              <a:rPr lang="ru-RU" sz="2000" b="1" kern="0" dirty="0" smtClean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На </a:t>
            </a: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сегодняшний день проблема жестокости и равнодушия становится все более очевидной. Она проявляется как в напряженных межэтнических отношениях, так и в рамках одной национальной группы.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1433112"/>
            <a:ext cx="6115050" cy="115411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Актуальность: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Ирина\Downloads\PHOTO-2022-04-27-13-30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67319"/>
            <a:ext cx="3340034" cy="25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Гипотеза: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000" b="1" kern="0" dirty="0" smtClean="0">
                <a:solidFill>
                  <a:srgbClr val="10253F"/>
                </a:solidFill>
                <a:latin typeface="Times New Roman" pitchFamily="18"/>
                <a:ea typeface="+mn-ea"/>
                <a:cs typeface="Times New Roman" pitchFamily="18"/>
              </a:rPr>
              <a:t>Дети </a:t>
            </a: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ea typeface="+mn-ea"/>
                <a:cs typeface="Times New Roman" pitchFamily="18"/>
              </a:rPr>
              <a:t>будут проявлять доброжелательность к окружающему и совершать добрые поступки, если будут созданы специальные условия и развивающая среда в группе.</a:t>
            </a:r>
          </a:p>
        </p:txBody>
      </p:sp>
      <p:pic>
        <p:nvPicPr>
          <p:cNvPr id="3074" name="Picture 2" descr="C:\Users\Ирина\Downloads\PHOTO-2022-04-27-13-30-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1012"/>
            <a:ext cx="3785320" cy="283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36004"/>
            <a:ext cx="3760024" cy="282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6143625" cy="62646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kern="0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Участники проекта:  </a:t>
            </a: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в</a:t>
            </a:r>
            <a:r>
              <a:rPr lang="ru-RU" sz="2000" b="1" kern="0" dirty="0" smtClean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оспитатели</a:t>
            </a: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, дети, родители детей.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Тип проекта:</a:t>
            </a: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 социально-личностный, общественно-полезный, практико-ориентированный, </a:t>
            </a:r>
            <a:r>
              <a:rPr lang="ru-RU" sz="2000" b="1" kern="0" dirty="0" smtClean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среднесрочный</a:t>
            </a:r>
          </a:p>
          <a:p>
            <a:pPr marL="0" lvl="0" indent="0">
              <a:buNone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1 </a:t>
            </a:r>
            <a:r>
              <a:rPr lang="ru-RU" sz="20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месяц (с 10.01.2022  по 28. 01.2022г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)</a:t>
            </a:r>
            <a:endParaRPr lang="ru-RU" sz="2000" b="1" kern="0" dirty="0">
              <a:solidFill>
                <a:srgbClr val="10253F"/>
              </a:solidFill>
              <a:latin typeface="Times New Roman" pitchFamily="18"/>
              <a:cs typeface="Times New Roman" pitchFamily="1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Образовательные области: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Социально коммуникативное развитие;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Познавательное развитие;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Речевое развитие;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Художественно-эстетическое развитие;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Физическое </a:t>
            </a:r>
            <a:r>
              <a:rPr lang="ru-RU" sz="2000" b="1" kern="0" dirty="0" smtClean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развитие</a:t>
            </a:r>
            <a:endParaRPr lang="ru-RU" sz="2000" b="1" kern="0" dirty="0">
              <a:solidFill>
                <a:srgbClr val="10253F"/>
              </a:solidFill>
              <a:latin typeface="Times New Roman" pitchFamily="18"/>
              <a:cs typeface="Times New Roman" pitchFamily="1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Формы работы: </a:t>
            </a: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игровая, познавательно - исследовательская, продуктивная, взаимодействие с родителями.</a:t>
            </a:r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5900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Предварительная работа:</a:t>
            </a:r>
            <a:r>
              <a:rPr lang="ru-RU" sz="1400" b="1" i="1" dirty="0" smtClean="0"/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6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Познакомить детей и родителей с темой проекта, обозначить значимость выбранной </a:t>
            </a:r>
            <a:r>
              <a:rPr lang="ru-RU" sz="2000" b="1" kern="0" dirty="0" smtClean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темы. В </a:t>
            </a: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ходе работы над проектом подвести детей к пониманию того, что добро приносит радость, что добрый человек – хороший </a:t>
            </a:r>
            <a:r>
              <a:rPr lang="ru-RU" sz="2000" b="1" kern="0" dirty="0" smtClean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друг. Доброта </a:t>
            </a:r>
            <a: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украшает наш мир, и чем ее больше, тем красивее и светлей мир вокруг нас.</a:t>
            </a:r>
            <a:br>
              <a:rPr lang="ru-RU" sz="2000" b="1" kern="0" dirty="0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</a:br>
            <a:endParaRPr lang="ru-RU" sz="2000" b="1" kern="0" dirty="0">
              <a:solidFill>
                <a:srgbClr val="10253F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9" b="21672"/>
          <a:stretch/>
        </p:blipFill>
        <p:spPr bwMode="auto">
          <a:xfrm>
            <a:off x="1547664" y="4077072"/>
            <a:ext cx="5616624" cy="265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0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060848"/>
            <a:ext cx="4062246" cy="1935906"/>
          </a:xfrm>
        </p:spPr>
        <p:txBody>
          <a:bodyPr/>
          <a:lstStyle/>
          <a:p>
            <a:pPr algn="ctr"/>
            <a:r>
              <a:rPr lang="ru-RU" sz="2000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Беседы</a:t>
            </a:r>
            <a:r>
              <a:rPr lang="ru-RU" sz="2000" kern="0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2000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kern="0" dirty="0" smtClean="0">
                <a:latin typeface="Times New Roman" pitchFamily="18"/>
                <a:cs typeface="Times New Roman" pitchFamily="18"/>
              </a:rPr>
              <a:t>«</a:t>
            </a:r>
            <a:r>
              <a:rPr lang="ru-RU" sz="2000" kern="0" dirty="0">
                <a:latin typeface="Times New Roman" pitchFamily="18"/>
                <a:cs typeface="Times New Roman" pitchFamily="18"/>
              </a:rPr>
              <a:t>Добрый человек. Что это значит?», «Как порадовать маму», «Как мы можем позаботиться о старших?», «Что значит – быть добрым?»</a:t>
            </a:r>
            <a:br>
              <a:rPr lang="ru-RU" sz="2000" kern="0" dirty="0">
                <a:latin typeface="Times New Roman" pitchFamily="18"/>
                <a:cs typeface="Times New Roman" pitchFamily="18"/>
              </a:rPr>
            </a:br>
            <a:endParaRPr lang="ru-RU" sz="2000" kern="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1844824"/>
            <a:ext cx="4680520" cy="1935906"/>
          </a:xfrm>
        </p:spPr>
        <p:txBody>
          <a:bodyPr/>
          <a:lstStyle/>
          <a:p>
            <a:pPr algn="ctr"/>
            <a:r>
              <a:rPr lang="ru-RU" sz="2000" kern="0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Чтение художественной литературы: </a:t>
            </a:r>
          </a:p>
          <a:p>
            <a:pPr algn="ctr"/>
            <a:r>
              <a:rPr lang="ru-RU" sz="2000" kern="0" dirty="0" smtClean="0">
                <a:latin typeface="Times New Roman" pitchFamily="18"/>
                <a:cs typeface="Times New Roman" pitchFamily="18"/>
              </a:rPr>
              <a:t>В. Осеева «Волшебное слово», «Кто </a:t>
            </a:r>
            <a:r>
              <a:rPr lang="ru-RU" sz="2000" kern="0" dirty="0" smtClean="0">
                <a:latin typeface="Times New Roman" pitchFamily="18"/>
                <a:cs typeface="Times New Roman" pitchFamily="18"/>
              </a:rPr>
              <a:t>наказал </a:t>
            </a:r>
            <a:r>
              <a:rPr lang="ru-RU" sz="2000" kern="0" dirty="0" smtClean="0">
                <a:latin typeface="Times New Roman" pitchFamily="18"/>
                <a:cs typeface="Times New Roman" pitchFamily="18"/>
              </a:rPr>
              <a:t>его?»,  М. </a:t>
            </a:r>
            <a:r>
              <a:rPr lang="ru-RU" sz="2000" kern="0" dirty="0" err="1" smtClean="0">
                <a:latin typeface="Times New Roman" pitchFamily="18"/>
                <a:cs typeface="Times New Roman" pitchFamily="18"/>
              </a:rPr>
              <a:t>Пляцковский</a:t>
            </a:r>
            <a:r>
              <a:rPr lang="ru-RU" sz="2000" kern="0" dirty="0" smtClean="0">
                <a:latin typeface="Times New Roman" pitchFamily="18"/>
                <a:cs typeface="Times New Roman" pitchFamily="18"/>
              </a:rPr>
              <a:t> «Урок дружбы», А. Кузнецова «Подружки»</a:t>
            </a:r>
            <a:r>
              <a:rPr lang="ru-RU" sz="2000" kern="0" dirty="0">
                <a:latin typeface="Times New Roman" pitchFamily="18"/>
                <a:cs typeface="Times New Roman" pitchFamily="18"/>
              </a:rPr>
              <a:t/>
            </a:r>
            <a:br>
              <a:rPr lang="ru-RU" sz="2000" kern="0" dirty="0">
                <a:latin typeface="Times New Roman" pitchFamily="18"/>
                <a:cs typeface="Times New Roman" pitchFamily="18"/>
              </a:rPr>
            </a:br>
            <a:endParaRPr lang="ru-RU" sz="2000" kern="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15" name="Picture 3" descr="C:\Users\Ирина\Downloads\PHOTO-2022-04-27-13-37-4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68203"/>
            <a:ext cx="3366139" cy="252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ownloads\PHOTO-2022-04-27-13-30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2" y="2029317"/>
            <a:ext cx="3670851" cy="275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рина\Downloads\PHOTO-2022-04-27-13-30-4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51" y="213616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Ирина\Downloads\PHOTO-2022-04-27-13-30-49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110</TotalTime>
  <Words>424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2</vt:lpstr>
      <vt:lpstr>Проект  «ДОБРОТА В ЛАДОШКАХ» Младшая группа «Репка» Воспитатель: Морозова И.В. МБДОУ детский сад №1 «Сказка» г. Данилов 2022 г.</vt:lpstr>
      <vt:lpstr>Цель: воспитание у детей положительных качеств характера, мотивировать детей на совершение добрых дел во благо других людей. </vt:lpstr>
      <vt:lpstr>Задачи:</vt:lpstr>
      <vt:lpstr>Актуальность:</vt:lpstr>
      <vt:lpstr>Гипотеза:  Дети будут проявлять доброжелательность к окружающему и совершать добрые поступки, если будут созданы специальные условия и развивающая среда в группе.</vt:lpstr>
      <vt:lpstr>Презентация PowerPoint</vt:lpstr>
      <vt:lpstr>Предварительная работа: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«ДОБРОТА В ЛАДОШКАХ» Младшая группа «Репка» Воспитатель: Морозова И.В. МБДОУ детский сад №1 «Сказка» г. Данилов 2022 г.</dc:title>
  <dc:creator>Ирина Кукина</dc:creator>
  <cp:lastModifiedBy>HP</cp:lastModifiedBy>
  <cp:revision>10</cp:revision>
  <dcterms:created xsi:type="dcterms:W3CDTF">2022-04-27T10:50:06Z</dcterms:created>
  <dcterms:modified xsi:type="dcterms:W3CDTF">2022-04-28T11:08:19Z</dcterms:modified>
</cp:coreProperties>
</file>