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6" r:id="rId14"/>
    <p:sldId id="268" r:id="rId15"/>
    <p:sldId id="267" r:id="rId16"/>
    <p:sldId id="269" r:id="rId17"/>
    <p:sldId id="270" r:id="rId18"/>
    <p:sldId id="271" r:id="rId19"/>
    <p:sldId id="265" r:id="rId20"/>
    <p:sldId id="275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D0738C-5B9F-45EB-8836-D5279A564FC4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916832"/>
            <a:ext cx="3313355" cy="381642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НЕОБЫЧНЫЕ СПОСОБЫ РИСОВАНИЯ ДЛЯ </a:t>
            </a:r>
            <a:r>
              <a:rPr lang="ru-RU" b="1" dirty="0" smtClean="0"/>
              <a:t>ДЕТЕЙ </a:t>
            </a:r>
            <a:br>
              <a:rPr lang="ru-RU" b="1" dirty="0" smtClean="0"/>
            </a:br>
            <a:r>
              <a:rPr lang="ru-RU" b="1" dirty="0" smtClean="0"/>
              <a:t>и их родителей</a:t>
            </a:r>
            <a:r>
              <a:rPr lang="ru-RU" b="1" dirty="0"/>
              <a:t>  </a:t>
            </a:r>
          </a:p>
        </p:txBody>
      </p:sp>
      <p:pic>
        <p:nvPicPr>
          <p:cNvPr id="1026" name="Picture 2" descr="http://lvrodina.ucoz.ru/_nw/0/01944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947687" cy="34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3.userapi.com/c635100/v635100072/402fd/_DrXEE_mKX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"/>
          <a:stretch/>
        </p:blipFill>
        <p:spPr bwMode="auto">
          <a:xfrm>
            <a:off x="2195736" y="783218"/>
            <a:ext cx="4651467" cy="549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sun1-86.userapi.com/c635100/v635100072/402e8/P5FNKx8YoFk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82453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sun1-27.userapi.com/c635100/v635100072/402e1/fnCMFSX6fls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4859635" cy="357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37176" cy="45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7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4176464" cy="4705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Удивительные </a:t>
            </a:r>
            <a:r>
              <a:rPr lang="ru-RU" sz="3200" b="1" dirty="0"/>
              <a:t>картины получаются при рисовании воздушным шариков и смесью красок, клубком ниток или нитками одетыми на брусок - все гениальное просто! </a:t>
            </a:r>
          </a:p>
        </p:txBody>
      </p:sp>
      <p:pic>
        <p:nvPicPr>
          <p:cNvPr id="6148" name="Picture 4" descr="https://smiles24.ru/data/smiles/anime-prazdniki-20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9319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4.userapi.com/c635100/v635100072/402f6/yUmuvFbn0S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50"/>
            <a:ext cx="4447932" cy="318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avatars.mds.yandex.net/get-pdb/1042636/91d9063e-89c9-418a-b1e5-1ddc2d4fd11a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/>
          <a:stretch/>
        </p:blipFill>
        <p:spPr bwMode="auto">
          <a:xfrm>
            <a:off x="510897" y="2490494"/>
            <a:ext cx="3701063" cy="40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14.rimg.info/4997a621219051e76016bd07e63479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23" y="4869160"/>
            <a:ext cx="2081611" cy="10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4.userapi.com/c635100/v635100072/402ef/cxq8fUBlfe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7517"/>
            <a:ext cx="5616624" cy="400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0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248472" cy="5544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Необычные </a:t>
            </a:r>
            <a:r>
              <a:rPr lang="ru-RU" sz="2400" b="1" dirty="0"/>
              <a:t>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7170" name="Picture 2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8.userapi.com/c635100/v635100072/40304/Q1f1cdI8u_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506525" cy="27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8368"/>
            <a:ext cx="5145807" cy="3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mirnova-dmdou65.edumsko.ru/uploads/3000/5386/section/398952/1462210786.gif?15110980335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13755"/>
            <a:ext cx="1512168" cy="1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8.userapi.com/c635100/v635100072/4030b/V6p59v5jHi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40020" cy="407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bazilina-dmdou12.edumsko.ru/uploads/21700/21684/section/416144/.thumbs/1-18.jpg?1549600181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579190" cy="34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gfycat.com/RemoteAstonishingLark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8164"/>
            <a:ext cx="2521081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9.userapi.com/c635100/v635100072/402da/pxU7FF2P96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046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8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56902" cy="4176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 в десять лет, и в семь, и в пять</a:t>
            </a:r>
            <a:br>
              <a:rPr lang="ru-RU" sz="2400" b="1" dirty="0"/>
            </a:br>
            <a:r>
              <a:rPr lang="ru-RU" sz="2400" b="1" dirty="0"/>
              <a:t>Все дети любят рисовать.</a:t>
            </a:r>
            <a:br>
              <a:rPr lang="ru-RU" sz="2400" b="1" dirty="0"/>
            </a:br>
            <a:r>
              <a:rPr lang="ru-RU" sz="2400" b="1" dirty="0"/>
              <a:t>И каждый смело нарисует</a:t>
            </a:r>
            <a:br>
              <a:rPr lang="ru-RU" sz="2400" b="1" dirty="0"/>
            </a:br>
            <a:r>
              <a:rPr lang="ru-RU" sz="2400" b="1" dirty="0"/>
              <a:t>Всё, что его интересует.</a:t>
            </a:r>
            <a:br>
              <a:rPr lang="ru-RU" sz="2400" b="1" dirty="0"/>
            </a:br>
            <a:r>
              <a:rPr lang="ru-RU" sz="2400" b="1" dirty="0"/>
              <a:t>Всё вызывает интерес:</a:t>
            </a:r>
            <a:br>
              <a:rPr lang="ru-RU" sz="2400" b="1" dirty="0"/>
            </a:br>
            <a:r>
              <a:rPr lang="ru-RU" sz="2400" b="1" dirty="0"/>
              <a:t>Далёкий космос, ближний лес,</a:t>
            </a:r>
            <a:br>
              <a:rPr lang="ru-RU" sz="2400" b="1" dirty="0"/>
            </a:br>
            <a:r>
              <a:rPr lang="ru-RU" sz="2400" b="1" dirty="0"/>
              <a:t>Цветы, машины, сказки, пляски...</a:t>
            </a:r>
            <a:br>
              <a:rPr lang="ru-RU" sz="2400" b="1" dirty="0"/>
            </a:br>
            <a:r>
              <a:rPr lang="ru-RU" sz="2400" b="1" dirty="0"/>
              <a:t>Всё нарисуем!</a:t>
            </a:r>
            <a:br>
              <a:rPr lang="ru-RU" sz="2400" b="1" dirty="0"/>
            </a:br>
            <a:r>
              <a:rPr lang="ru-RU" sz="2400" b="1" dirty="0"/>
              <a:t>Были б краски,</a:t>
            </a:r>
            <a:br>
              <a:rPr lang="ru-RU" sz="2400" b="1" dirty="0"/>
            </a:br>
            <a:r>
              <a:rPr lang="ru-RU" sz="2400" b="1" dirty="0"/>
              <a:t>Да лист бумаги на столе,</a:t>
            </a:r>
            <a:br>
              <a:rPr lang="ru-RU" sz="2400" b="1" dirty="0"/>
            </a:br>
            <a:r>
              <a:rPr lang="ru-RU" sz="2400" b="1" dirty="0"/>
              <a:t>Да мир в семье и на Земле.</a:t>
            </a:r>
          </a:p>
        </p:txBody>
      </p:sp>
      <p:pic>
        <p:nvPicPr>
          <p:cNvPr id="2050" name="Picture 2" descr="https://oldhamramona.k12.sd.us/ORStaff/IndividualStaffPages/PedersonKWeb_files/image90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229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520280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Рисуем одуванчики ка</a:t>
            </a:r>
            <a:r>
              <a:rPr lang="en-US" sz="2800" b="1" dirty="0"/>
              <a:t>p</a:t>
            </a:r>
            <a:r>
              <a:rPr lang="ru-RU" sz="2800" b="1" dirty="0"/>
              <a:t>тонными втулками.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126305"/>
            <a:ext cx="5112569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content.foto.my.mail.ru/mail/sergeeva_natalya/_blogs/i-915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514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680520" cy="56886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Возьму </a:t>
            </a:r>
            <a:r>
              <a:rPr lang="ru-RU" sz="1800" b="1" dirty="0"/>
              <a:t>я карандаш, тетрадь</a:t>
            </a:r>
            <a:br>
              <a:rPr lang="ru-RU" sz="1800" b="1" dirty="0"/>
            </a:br>
            <a:r>
              <a:rPr lang="ru-RU" sz="1800" b="1" dirty="0"/>
              <a:t>И смирно сяду рисовать.</a:t>
            </a:r>
            <a:br>
              <a:rPr lang="ru-RU" sz="1800" b="1" dirty="0"/>
            </a:br>
            <a:r>
              <a:rPr lang="ru-RU" sz="1800" b="1" dirty="0"/>
              <a:t>Я нарисую дом и сад,</a:t>
            </a:r>
            <a:br>
              <a:rPr lang="ru-RU" sz="1800" b="1" dirty="0"/>
            </a:br>
            <a:r>
              <a:rPr lang="ru-RU" sz="1800" b="1" dirty="0"/>
              <a:t>В саду зелёный виноград,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чуть поодаль речка вьётся,</a:t>
            </a:r>
            <a:br>
              <a:rPr lang="ru-RU" sz="1800" b="1" dirty="0"/>
            </a:br>
            <a:r>
              <a:rPr lang="ru-RU" sz="1800" b="1" dirty="0"/>
              <a:t>И в небе солнышко смеётся.</a:t>
            </a:r>
            <a:br>
              <a:rPr lang="ru-RU" sz="1800" b="1" dirty="0"/>
            </a:br>
            <a:r>
              <a:rPr lang="ru-RU" sz="1800" b="1" dirty="0" smtClean="0"/>
              <a:t>   Вот </a:t>
            </a:r>
            <a:r>
              <a:rPr lang="ru-RU" sz="1800" b="1" dirty="0"/>
              <a:t>я другой листок беру</a:t>
            </a:r>
            <a:br>
              <a:rPr lang="ru-RU" sz="1800" b="1" dirty="0"/>
            </a:br>
            <a:r>
              <a:rPr lang="ru-RU" sz="1800" b="1" dirty="0"/>
              <a:t>Рисую маму-кенгуру,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в сумке у неё ребёнок —</a:t>
            </a:r>
            <a:br>
              <a:rPr lang="ru-RU" sz="1800" b="1" dirty="0"/>
            </a:br>
            <a:r>
              <a:rPr lang="ru-RU" sz="1800" b="1" dirty="0"/>
              <a:t>Смешной забавный кенгурёнок.</a:t>
            </a:r>
            <a:br>
              <a:rPr lang="ru-RU" sz="1800" b="1" dirty="0"/>
            </a:br>
            <a:r>
              <a:rPr lang="ru-RU" sz="1800" b="1" dirty="0" smtClean="0"/>
              <a:t>   Я </a:t>
            </a:r>
            <a:r>
              <a:rPr lang="ru-RU" sz="1800" b="1" dirty="0"/>
              <a:t>нарисую Айболита,</a:t>
            </a:r>
            <a:br>
              <a:rPr lang="ru-RU" sz="1800" b="1" dirty="0"/>
            </a:br>
            <a:r>
              <a:rPr lang="ru-RU" sz="1800" b="1" dirty="0"/>
              <a:t>Уже дверь в клинику открыта,</a:t>
            </a:r>
            <a:br>
              <a:rPr lang="ru-RU" sz="1800" b="1" dirty="0"/>
            </a:br>
            <a:r>
              <a:rPr lang="ru-RU" sz="1800" b="1" dirty="0"/>
              <a:t>С утра к нему идут лечиться</a:t>
            </a:r>
            <a:br>
              <a:rPr lang="ru-RU" sz="1800" b="1" dirty="0"/>
            </a:br>
            <a:r>
              <a:rPr lang="ru-RU" sz="1800" b="1" dirty="0"/>
              <a:t>Корова заяц и волчица,</a:t>
            </a:r>
            <a:br>
              <a:rPr lang="ru-RU" sz="1800" b="1" dirty="0"/>
            </a:br>
            <a:r>
              <a:rPr lang="ru-RU" sz="1800" b="1" dirty="0"/>
              <a:t>Он всех излечит, исцелит,</a:t>
            </a:r>
            <a:br>
              <a:rPr lang="ru-RU" sz="1800" b="1" dirty="0"/>
            </a:br>
            <a:r>
              <a:rPr lang="ru-RU" sz="1800" b="1" dirty="0"/>
              <a:t>Наш добрый доктор Айболит.</a:t>
            </a:r>
            <a:br>
              <a:rPr lang="ru-RU" sz="1800" b="1" dirty="0"/>
            </a:br>
            <a:r>
              <a:rPr lang="ru-RU" sz="1800" b="1" dirty="0" smtClean="0"/>
              <a:t>   Ещё </a:t>
            </a:r>
            <a:r>
              <a:rPr lang="ru-RU" sz="1800" b="1" dirty="0"/>
              <a:t>я мог бы рисовать…</a:t>
            </a:r>
            <a:br>
              <a:rPr lang="ru-RU" sz="1800" b="1" dirty="0"/>
            </a:br>
            <a:r>
              <a:rPr lang="ru-RU" sz="1800" b="1" dirty="0"/>
              <a:t>Увы, закончилась тетрадь.</a:t>
            </a:r>
            <a:br>
              <a:rPr lang="ru-RU" sz="1800" b="1" dirty="0"/>
            </a:br>
            <a:r>
              <a:rPr lang="ru-RU" sz="1800" b="1" dirty="0"/>
              <a:t>Придут ко мне мои друзья,</a:t>
            </a:r>
            <a:br>
              <a:rPr lang="ru-RU" sz="1800" b="1" dirty="0"/>
            </a:br>
            <a:r>
              <a:rPr lang="ru-RU" sz="1800" b="1" dirty="0"/>
              <a:t>Им покажу рисунки я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pic>
        <p:nvPicPr>
          <p:cNvPr id="8198" name="Picture 6" descr="https://img-fotki.yandex.ru/get/5624/181450557.71/0_ab68c_3ba0ca5e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608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064896" cy="4680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Творите ВМЕСТЕ с детьми!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Это так здорово!!!</a:t>
            </a:r>
            <a:endParaRPr lang="ru-RU" b="1" dirty="0"/>
          </a:p>
        </p:txBody>
      </p:sp>
      <p:pic>
        <p:nvPicPr>
          <p:cNvPr id="9218" name="Picture 2" descr="https://koroleva-luch11.edumsko.ru/uploads/33900/33829/section/675367/.thumbs/image.png?1544545482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dformat.net/assets/images/1378911ef79f4523d3eb2d219c6a239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1885"/>
            <a:ext cx="5944485" cy="34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4594">
            <a:off x="5542427" y="3276194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7128792" cy="504056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a:t>
            </a:r>
          </a:p>
        </p:txBody>
      </p:sp>
      <p:pic>
        <p:nvPicPr>
          <p:cNvPr id="7170" name="Picture 2" descr="http://flower.detkin-club.ru/editor/2151/images/612b5dc5c1a16dbdff3546f7eab4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268"/>
            <a:ext cx="1368152" cy="17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8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568" y="476672"/>
            <a:ext cx="2320652" cy="46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podelkidlyadetei.ru/wp-content/uploads/2012/10/IMG_2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334000" cy="3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hij2.kaluga.muzkult.ru/media/2018/08/05/1228316965/image_image_11749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613670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192688" cy="56166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Если </a:t>
            </a:r>
            <a:r>
              <a:rPr lang="ru-RU" sz="2800" b="1" dirty="0"/>
              <a:t>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a:t>
            </a:r>
          </a:p>
        </p:txBody>
      </p:sp>
      <p:pic>
        <p:nvPicPr>
          <p:cNvPr id="3074" name="Picture 2" descr="http://www.playcast.ru/uploads/2018/11/03/260731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266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sun1-25.userapi.com/c635100/v635100072/402cc/LE7i-xCU8eY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184576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6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Красивые </a:t>
            </a:r>
            <a:r>
              <a:rPr lang="ru-RU" b="1" dirty="0"/>
              <a:t>розочки легко создать с помощью отрезанного основания кочана капусты-принцип тот же, окунать в окрашенную губку и рисовать прекрасные букеты. </a:t>
            </a:r>
          </a:p>
        </p:txBody>
      </p:sp>
      <p:pic>
        <p:nvPicPr>
          <p:cNvPr id="4098" name="Picture 2" descr="https://lendou2-kolobok.edumsko.ru/uploads/5000/18647/section/299208/99fd7e913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2309"/>
            <a:ext cx="3600463" cy="24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3.userapi.com/c635100/v635100072/402d3/1OdM18EHD4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30067" cy="51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5688632" cy="40575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Нарисовать </a:t>
            </a:r>
            <a:r>
              <a:rPr lang="ru-RU" sz="2800" b="1" dirty="0"/>
              <a:t>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122" name="Picture 2" descr="https://yanina-nfdou7.edumsko.ru/uploads/11700/11623/section/535286/kartinki/girl_(3737).gif?15282850821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312"/>
            <a:ext cx="3332956" cy="31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264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НЕОБЫЧНЫЕ СПОСОБЫ РИСОВАНИЯ ДЛЯ ДЕТЕЙ  и их родителей  </vt:lpstr>
      <vt:lpstr>И в десять лет, и в семь, и в пять Все дети любят рисовать. И каждый смело нарисует Всё, что его интересует. Всё вызывает интерес: Далёкий космос, ближний лес, Цветы, машины, сказки, пляски... Всё нарисуем! Были б краски, Да лист бумаги на столе, Да мир в семье и на Земле.</vt:lpstr>
      <vt:lpstr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vt:lpstr>
      <vt:lpstr>Презентация PowerPoint</vt:lpstr>
      <vt:lpstr>Если 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vt:lpstr>
      <vt:lpstr>Презентация PowerPoint</vt:lpstr>
      <vt:lpstr>Красивые розочки легко создать с помощью отрезанного основания кочана капусты-принцип тот же, окунать в окрашенную губку и рисовать прекрасные букеты. </vt:lpstr>
      <vt:lpstr>Презентация PowerPoint</vt:lpstr>
      <vt:lpstr>Нарисовать 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 </vt:lpstr>
      <vt:lpstr>Презентация PowerPoint</vt:lpstr>
      <vt:lpstr>Презентация PowerPoint</vt:lpstr>
      <vt:lpstr>Презентация PowerPoint</vt:lpstr>
      <vt:lpstr>Удивительные картины получаются при рисовании воздушным шариков и смесью красок, клубком ниток или нитками одетыми на брусок - все гениальное просто! </vt:lpstr>
      <vt:lpstr>Презентация PowerPoint</vt:lpstr>
      <vt:lpstr>Презентация PowerPoint</vt:lpstr>
      <vt:lpstr>Необычные 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день)</vt:lpstr>
      <vt:lpstr>Презентация PowerPoint</vt:lpstr>
      <vt:lpstr>Презентация PowerPoint</vt:lpstr>
      <vt:lpstr>Презентация PowerPoint</vt:lpstr>
      <vt:lpstr>Рисуем одуванчики каpтонными втулками.</vt:lpstr>
      <vt:lpstr>Возьму я карандаш, тетрадь И смирно сяду рисовать. Я нарисую дом и сад, В саду зелёный виноград, А чуть поодаль речка вьётся, И в небе солнышко смеётся.    Вот я другой листок беру Рисую маму-кенгуру, А в сумке у неё ребёнок — Смешной забавный кенгурёнок.    Я нарисую Айболита, Уже дверь в клинику открыта, С утра к нему идут лечиться Корова заяц и волчица, Он всех излечит, исцелит, Наш добрый доктор Айболит.    Ещё я мог бы рисовать… Увы, закончилась тетрадь. Придут ко мне мои друзья, Им покажу рисунки я!</vt:lpstr>
      <vt:lpstr>Уважаемые родители!  Творите ВМЕСТЕ с детьми!  Это так здорово!!!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СПОСОБЫ РИСОВАНИЯ ДЛЯ ДЕТЕЙ  и их родителей</dc:title>
  <dc:creator>Вова</dc:creator>
  <cp:lastModifiedBy>HP</cp:lastModifiedBy>
  <cp:revision>13</cp:revision>
  <dcterms:created xsi:type="dcterms:W3CDTF">2019-07-01T10:19:48Z</dcterms:created>
  <dcterms:modified xsi:type="dcterms:W3CDTF">2023-11-22T06:24:10Z</dcterms:modified>
</cp:coreProperties>
</file>