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0" r:id="rId3"/>
    <p:sldId id="265" r:id="rId4"/>
    <p:sldId id="267" r:id="rId5"/>
    <p:sldId id="269" r:id="rId6"/>
    <p:sldId id="270" r:id="rId7"/>
    <p:sldId id="272" r:id="rId8"/>
    <p:sldId id="273" r:id="rId9"/>
    <p:sldId id="274" r:id="rId10"/>
    <p:sldId id="275" r:id="rId11"/>
    <p:sldId id="279" r:id="rId12"/>
    <p:sldId id="276" r:id="rId13"/>
    <p:sldId id="281" r:id="rId14"/>
    <p:sldId id="282" r:id="rId15"/>
    <p:sldId id="280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FF0000"/>
    <a:srgbClr val="712525"/>
    <a:srgbClr val="800080"/>
    <a:srgbClr val="CC0099"/>
    <a:srgbClr val="008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456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41058-673A-4FAA-9555-B4246E47C336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8E694-5B57-47B2-95CB-E5875635C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6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E694-5B57-47B2-95CB-E5875635C93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E694-5B57-47B2-95CB-E5875635C9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5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700808"/>
            <a:ext cx="66247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«ОГОНЬ –ДРУГ, 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ОГОНЬ – ВРАГ»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92696"/>
            <a:ext cx="464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abriola" pitchFamily="82" charset="0"/>
                <a:ea typeface="DFKai-SB" pitchFamily="65" charset="-120"/>
              </a:rPr>
              <a:t>          </a:t>
            </a:r>
            <a:r>
              <a:rPr lang="ru-RU" sz="2800" b="1" dirty="0" smtClean="0">
                <a:solidFill>
                  <a:srgbClr val="800000"/>
                </a:solidFill>
                <a:latin typeface="Gabriola" pitchFamily="82" charset="0"/>
                <a:ea typeface="DFKai-SB" pitchFamily="65" charset="-120"/>
              </a:rPr>
              <a:t>ПОЖАРНАЯ      </a:t>
            </a:r>
            <a:r>
              <a:rPr lang="ru-RU" sz="2800" b="1" dirty="0" smtClean="0">
                <a:solidFill>
                  <a:srgbClr val="800000"/>
                </a:solidFill>
                <a:latin typeface="Gabriola" pitchFamily="82" charset="0"/>
                <a:ea typeface="DFKai-SB" pitchFamily="65" charset="-120"/>
              </a:rPr>
              <a:t>БЕЗОПАСНОСТЬ</a:t>
            </a:r>
            <a:endParaRPr lang="ru-RU" sz="2800" b="1" dirty="0">
              <a:solidFill>
                <a:srgbClr val="800000"/>
              </a:solidFill>
              <a:latin typeface="Gabriola" pitchFamily="82" charset="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86916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Подготовила презентацию       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воспитатель группы 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«Буратино»         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Юрчанова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Варвара  Владимировна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415" y="64291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РАБОТА С РОДИТЕЛЯМИ</a:t>
            </a:r>
            <a:endParaRPr lang="ru-RU" b="1" dirty="0">
              <a:solidFill>
                <a:srgbClr val="660033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4" name="Рисунок 3" descr="F:\DCIM\101MSDCF\DSC01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24744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1MSDCF\DSC017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00438"/>
            <a:ext cx="3000396" cy="251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60232" y="3933056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Памятка                           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для                            родителей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60007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Книжка - раскладушка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3357562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Консультация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«Ни ночью,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ни днем не балуйся с огнем»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F:\фото для презентации\IMG_20151126_171318.jpg"/>
          <p:cNvPicPr/>
          <p:nvPr/>
        </p:nvPicPr>
        <p:blipFill>
          <a:blip r:embed="rId5" cstate="print"/>
          <a:srcRect r="-43" b="35539"/>
          <a:stretch>
            <a:fillRect/>
          </a:stretch>
        </p:blipFill>
        <p:spPr bwMode="auto">
          <a:xfrm>
            <a:off x="714348" y="1214422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7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415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ПРОСМОТР МУЛЬТФИЛЬМОВ И 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ЧТЕНИЕ ХУДОЖЕСТВЕННОЙ ЛИТЕРАТУРЫ</a:t>
            </a:r>
            <a:endParaRPr lang="ru-RU" b="1" dirty="0">
              <a:solidFill>
                <a:srgbClr val="660033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4" name="Рисунок 3" descr="F:\DCIM\101MSDCF\DSC015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2234">
            <a:off x="5752680" y="3919487"/>
            <a:ext cx="2674745" cy="195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1MSDCF\DSC017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8289">
            <a:off x="1154135" y="2537177"/>
            <a:ext cx="2935141" cy="228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492919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Смотрим мультфильм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«Правила поведения детей при пожаре»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85789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Маша рассматривает книги  </a:t>
            </a:r>
            <a:endParaRPr lang="ru-RU" dirty="0"/>
          </a:p>
        </p:txBody>
      </p:sp>
      <p:pic>
        <p:nvPicPr>
          <p:cNvPr id="8" name="Рисунок 7" descr="F:\DCIM\101MSDCF\DSC01189.JPG"/>
          <p:cNvPicPr/>
          <p:nvPr/>
        </p:nvPicPr>
        <p:blipFill>
          <a:blip r:embed="rId5" cstate="print"/>
          <a:srcRect t="28632" r="10689"/>
          <a:stretch>
            <a:fillRect/>
          </a:stretch>
        </p:blipFill>
        <p:spPr bwMode="auto">
          <a:xfrm rot="230799">
            <a:off x="4209484" y="1384169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15206" y="1571612"/>
            <a:ext cx="164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Читаем рассказ </a:t>
            </a:r>
          </a:p>
          <a:p>
            <a:pPr algn="ctr"/>
            <a:r>
              <a:rPr lang="ru-RU" dirty="0" smtClean="0"/>
              <a:t>Е. Пермяка </a:t>
            </a:r>
            <a:r>
              <a:rPr lang="ru-RU" dirty="0" smtClean="0">
                <a:solidFill>
                  <a:srgbClr val="FF0000"/>
                </a:solidFill>
              </a:rPr>
              <a:t>«Как огонь воду замуж взял»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F:\DCIM\101MSDCF\DSC016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2183">
            <a:off x="535178" y="646727"/>
            <a:ext cx="3033083" cy="223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1MSDCF\DSC016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4109">
            <a:off x="5649487" y="712345"/>
            <a:ext cx="2885440" cy="219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1MSDCF\DSC016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6629">
            <a:off x="597559" y="3955948"/>
            <a:ext cx="3002471" cy="230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MSDCF\DSC017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6101">
            <a:off x="5606402" y="3925106"/>
            <a:ext cx="2893353" cy="215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99792" y="3284984"/>
            <a:ext cx="286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12525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     ОГОНЬ - СИМВОЛ</a:t>
            </a:r>
            <a:endParaRPr lang="ru-RU" b="1" dirty="0">
              <a:solidFill>
                <a:srgbClr val="712525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98072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Коллективная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работа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«Олимпийский           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огонь»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4293096"/>
            <a:ext cx="209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Поделка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«Вечный огонь»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415" y="64291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ИЗУЧАЕМ ОГОНЬ …</a:t>
            </a:r>
            <a:endParaRPr lang="ru-RU" b="1" dirty="0">
              <a:solidFill>
                <a:srgbClr val="660033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4" name="Рисунок 3" descr="F:\DCIM\101MSDCF\DSC017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238500" cy="24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40050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Идет занятие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«Огонь – друг»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57174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      Занятие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«Огонь – враг»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F:\101MSDCF\DSC015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14686"/>
            <a:ext cx="3557594" cy="27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7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F:\DCIM\101MSDCF\DSC016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38576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3438" y="2285992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Разучиваем игру «Не ошибись» на знание слов, относящихся к пожарной безопасности</a:t>
            </a:r>
            <a:endParaRPr lang="ru-RU" dirty="0"/>
          </a:p>
        </p:txBody>
      </p:sp>
      <p:pic>
        <p:nvPicPr>
          <p:cNvPr id="5" name="Рисунок 4" descr="F:\101MSDCF\DSC012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85860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8926" y="64291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MingLiU" pitchFamily="49" charset="-120"/>
                <a:ea typeface="MingLiU" pitchFamily="49" charset="-120"/>
              </a:rPr>
              <a:t>ИГРАЕМ …</a:t>
            </a:r>
            <a:endParaRPr lang="ru-RU" b="1" dirty="0">
              <a:solidFill>
                <a:srgbClr val="660033"/>
              </a:solidFill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8794" y="714356"/>
            <a:ext cx="4929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 РЕЗУЛЬТАТЕ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857364"/>
            <a:ext cx="8508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 детей сформировались навыки неукоснительного выполнения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правил пожарной безопасности ,   что поможет им при необходимости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сохранить свои жизни и здоровье.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Дети запомнили номер телефона пожарной службы и научились им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пользоваться, называя информацию о себе (фамилия, имя, адрес).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Дети пополнили словарный запас по теме «Пожарная безопасность»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Родители оценили всю значимость данной работы и стали нашими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единомышленниками.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30" y="-18289"/>
            <a:ext cx="9203930" cy="68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581" y="260648"/>
            <a:ext cx="511356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i="1" cap="all" spc="0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i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  <a:cs typeface="AngsanaUPC" pitchFamily="18" charset="-34"/>
              </a:rPr>
              <a:t>СПАСИБО ЗА ВНИМАНИЕ</a:t>
            </a:r>
          </a:p>
          <a:p>
            <a:pPr algn="ctr"/>
            <a:endParaRPr lang="ru-RU" sz="54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6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otconference.com/c3U/cGVkc292ZXQ/aHR0cDovL3BlZHNvdmV0LnN1L19sZC80MjkvNDUyOTcyOTEuanBn/ci/0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48372" y="1"/>
            <a:ext cx="9192372" cy="6894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21900" y="548680"/>
            <a:ext cx="53304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20688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АКТУАЛЬНОСТЬ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95" y="1680438"/>
            <a:ext cx="82809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Участились стихийные бедствия, в том числе и пожары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Увеличилось количество пожаров из-за шалости детей с огнем.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Ослабление надлежащего контроля со стороны взрослых за поведением детей.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Отсутствие у детей защитной психологической реакции на экстремальные ситуации,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несформированность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элементарных навыков самосохранения</a:t>
            </a:r>
          </a:p>
          <a:p>
            <a:r>
              <a:rPr lang="ru-RU" sz="2800" b="1" dirty="0" smtClean="0">
                <a:solidFill>
                  <a:srgbClr val="CC0099"/>
                </a:solidFill>
                <a:latin typeface="Segoe Script" pitchFamily="34" charset="0"/>
                <a:ea typeface="PMingLiU" pitchFamily="18" charset="-120"/>
                <a:cs typeface="AngsanaUPC" pitchFamily="18" charset="-34"/>
              </a:rPr>
              <a:t>5.Сохранение жизни и здоровья детей.</a:t>
            </a:r>
            <a:endParaRPr lang="ru-RU" sz="2800" b="1" dirty="0">
              <a:solidFill>
                <a:srgbClr val="CC0099"/>
              </a:solidFill>
              <a:latin typeface="Segoe Script" pitchFamily="34" charset="0"/>
              <a:ea typeface="PMingLiU" pitchFamily="18" charset="-12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844824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Создание в образовательном учреждении условий для усвоения и закрепления знаний детей о правилах пожарной безопасности 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формирование у них осознанного и ответственного отношения к выполнению правил пожарной безопасности.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733926"/>
            <a:ext cx="6552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цель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54"/>
            <a:ext cx="9186863" cy="689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1" y="620689"/>
            <a:ext cx="77998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Образовательные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57" y="1916832"/>
            <a:ext cx="8120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«Социально-коммуникативное развитие»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 «Познавательное развитие»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 «Речевое развитие»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4. «Художественно-эстетическое развитие»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5. «Физическое развитие»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93" y="-594"/>
            <a:ext cx="9144793" cy="68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171343"/>
            <a:ext cx="3384196" cy="253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MicraDi" pitchFamily="2" charset="0"/>
                <a:cs typeface="Times New Roman" pitchFamily="18" charset="0"/>
              </a:rPr>
              <a:t>ЭКСКУРСИЯ ПО ДЕТСКОМУ САДУ</a:t>
            </a:r>
          </a:p>
        </p:txBody>
      </p:sp>
      <p:pic>
        <p:nvPicPr>
          <p:cNvPr id="3078" name="Picture 6" descr="G:\101MSDCF\DSC016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71343"/>
            <a:ext cx="3384376" cy="25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101MSDCF\DSC016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20" y="3933056"/>
            <a:ext cx="3146163" cy="24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1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2782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MicraDi" pitchFamily="2" charset="0"/>
              </a:rPr>
              <a:t>ЭКСКУРСИЯ В ПОЖАРНУЮ ЧАСТЬ 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  <a:latin typeface="MicraDi" pitchFamily="2" charset="0"/>
              </a:rPr>
              <a:t>г. ДАНИЛОВА</a:t>
            </a:r>
            <a:endParaRPr lang="ru-RU" b="1" dirty="0">
              <a:solidFill>
                <a:srgbClr val="660033"/>
              </a:solidFill>
              <a:latin typeface="MicraDi" pitchFamily="2" charset="0"/>
            </a:endParaRPr>
          </a:p>
        </p:txBody>
      </p:sp>
      <p:pic>
        <p:nvPicPr>
          <p:cNvPr id="9" name="Рисунок 8" descr="F:\DCIM\101MSDCF\DSC015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857364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DCIM\101MSDCF\DSC015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6719">
            <a:off x="5472930" y="1459260"/>
            <a:ext cx="2857520" cy="20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 для презентации\IMG_20151112_102125.jpg"/>
          <p:cNvPicPr/>
          <p:nvPr/>
        </p:nvPicPr>
        <p:blipFill>
          <a:blip r:embed="rId6" cstate="print"/>
          <a:srcRect t="38101"/>
          <a:stretch>
            <a:fillRect/>
          </a:stretch>
        </p:blipFill>
        <p:spPr bwMode="auto">
          <a:xfrm rot="21158537">
            <a:off x="4853041" y="3902998"/>
            <a:ext cx="3091412" cy="235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5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4868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MicraDi" pitchFamily="2" charset="0"/>
              </a:rPr>
              <a:t> БЕСЕДА МЕДИЦИНСКОЙ СЕСТРЫ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  <a:latin typeface="MicraDi" pitchFamily="2" charset="0"/>
              </a:rPr>
              <a:t> «ПЕРВАЯ ПОМОЩЬ ПРИ ОЖОГАХ»</a:t>
            </a:r>
            <a:endParaRPr lang="ru-RU" b="1" dirty="0">
              <a:solidFill>
                <a:srgbClr val="660033"/>
              </a:solidFill>
              <a:latin typeface="MicraDi" pitchFamily="2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457462"/>
            <a:ext cx="3641624" cy="273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0" y="1340768"/>
            <a:ext cx="390207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9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7143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КОНКУРС РИСУНКОВ «Дети против коварного огня»</a:t>
            </a:r>
            <a:endParaRPr lang="ru-RU" b="1" dirty="0">
              <a:solidFill>
                <a:srgbClr val="660033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4" name="Рисунок 3" descr="F:\DCIM\101MSDCF\DSC017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4184">
            <a:off x="543749" y="3867279"/>
            <a:ext cx="2790830" cy="19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1MSDCF\DSC017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3661">
            <a:off x="5650814" y="4159109"/>
            <a:ext cx="2953024" cy="19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1MSDCF\DSC017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005064"/>
            <a:ext cx="2998686" cy="213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MSDCF\DSC015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196752"/>
            <a:ext cx="2924175" cy="219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1MSDCF\DSC0159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196752"/>
            <a:ext cx="2876550" cy="215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0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415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 РАССМАТРИВАНИЕ ПЛАКАТОВ И</a:t>
            </a:r>
          </a:p>
          <a:p>
            <a:r>
              <a:rPr lang="ru-RU" b="1" dirty="0" smtClean="0">
                <a:solidFill>
                  <a:srgbClr val="660033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                           </a:t>
            </a:r>
            <a:r>
              <a:rPr lang="ru-RU" b="1" dirty="0" smtClean="0">
                <a:solidFill>
                  <a:srgbClr val="660033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 </a:t>
            </a:r>
            <a:r>
              <a:rPr lang="ru-RU" b="1" dirty="0" smtClean="0">
                <a:solidFill>
                  <a:srgbClr val="660033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СЮЖЕТНЫХ КАРТИНОК</a:t>
            </a:r>
            <a:endParaRPr lang="ru-RU" b="1" dirty="0">
              <a:solidFill>
                <a:srgbClr val="660033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4" name="Рисунок 3" descr="F:\DCIM\101MSDCF\DSC017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2998095" cy="234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1MSDCF\DSC017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5409">
            <a:off x="5384300" y="2240075"/>
            <a:ext cx="2834805" cy="23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MSDCF\DSC012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8420" y="1561286"/>
            <a:ext cx="2789342" cy="20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7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351</Words>
  <Application>Microsoft Office PowerPoint</Application>
  <PresentationFormat>Экран (4:3)</PresentationFormat>
  <Paragraphs>78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DFKai-SB</vt:lpstr>
      <vt:lpstr>Meiryo UI</vt:lpstr>
      <vt:lpstr>MingLiU</vt:lpstr>
      <vt:lpstr>PMingLiU</vt:lpstr>
      <vt:lpstr>AngsanaUPC</vt:lpstr>
      <vt:lpstr>Arial</vt:lpstr>
      <vt:lpstr>Calibri</vt:lpstr>
      <vt:lpstr>Gabriola</vt:lpstr>
      <vt:lpstr>MicraDi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Сказка</cp:lastModifiedBy>
  <cp:revision>63</cp:revision>
  <dcterms:created xsi:type="dcterms:W3CDTF">2015-11-27T06:15:47Z</dcterms:created>
  <dcterms:modified xsi:type="dcterms:W3CDTF">2015-12-02T12:22:33Z</dcterms:modified>
</cp:coreProperties>
</file>