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60" r:id="rId7"/>
    <p:sldId id="266" r:id="rId8"/>
    <p:sldId id="261" r:id="rId9"/>
    <p:sldId id="259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3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9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71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4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4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1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1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5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0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7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9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7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4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E8055BD-FBD2-4990-91CA-198A65389EF4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B335-419C-424B-B5CA-6E74CF399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38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F1844-9871-455A-A0A1-3FFE7B281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021" y="248039"/>
            <a:ext cx="10926305" cy="10375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в ДОУ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E444A-D9A6-407D-AB01-B61A6F2F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45" y="1467188"/>
            <a:ext cx="5214950" cy="50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1DD7A-1B7E-486E-9436-4CB1DF80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58" y="173748"/>
            <a:ext cx="9404723" cy="94213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медиация нужна педагогам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31B22-2750-4630-A71D-5584EB56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57" y="914400"/>
            <a:ext cx="11344761" cy="4729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могут быть полноправными участниками восстановительных программ по решению конфликтных ситуаций в которых оказались сами.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службы медиации с педагогами направлено на формирование повышения уровня коммуникативных навыков, владению своим эмоциональным состоянием, умению распознавать и предотвращать конфликтные ситуации.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повышения профессиональной компетенции с педагогами могут быть реализованы: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тренинги и семинары, медиативные подходы, помогающие предотвращать конфликтные ситуации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81" y="4403031"/>
            <a:ext cx="7148876" cy="22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65CD0-8607-4A7A-A763-AA0525FE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6" y="235741"/>
            <a:ext cx="9861740" cy="103512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ПРОВЕДЕНИЯ ПРИМИРИТЕЛЬНОЙ ПРОЦЕДУРЫ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медиации МБ ДОУ детский сад №1 «Сказка»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265EA-0A2B-4A3A-A1BB-818E5D0FE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1053885"/>
            <a:ext cx="11778713" cy="58041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отбора случая для применения примирительной процедуры: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конфликтной ситуации;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конфликта признают своё участие в конфликте;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конфликта должны быть психически здоровы;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конфликта прошло не менее 1–2 дней и не более двух недель (за исключением случаев продолжительных, затяжных конфликтов).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реализации, срок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Выявление конфликтной ситуации, на основании информации, поступившей: – от сотрудников учреждения;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 педагогов учреждения;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 родителей детей;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 администрации учреждения;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от сотрудников Службы медиации.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Сообщение о выявленной конфликтной ситуации руководителю Службы медиации и регистрация сообщения в день выявления конфликтной ситуации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Руководитель Службы медиации организует собрание членов СМ в целях принятия решения о необходимости проведения примирительной процедуры или принятия иных мер по разрешению конфликта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дня, следующего за днем сообщения о выявленной конфликтной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СМ коллегиально принимают решение о необходимости проведения примирительной процедуры или принятия иных действий в зависимости от обстоятельств каждой конкретной ситуации. При необходимости о ситуации уведомляются администрация учреждения, родители, государственные органы,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4104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3179"/>
            <a:ext cx="4617676" cy="54539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36949" y="0"/>
            <a:ext cx="51144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«Солнце и ветер».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солнце и ветер поспорили, кто из них сильнее. Вдруг они увидели путешественника, что шагает по дороге, и решили: кто быстрее снимет его плащ, тот сильнее.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ветер. Он стал дуть, что есть силы, стараясь сорвать плащ с человека.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задувал ему под ворот, в рукава, но у него ничего не выходило. Тогда ветер собрал последние силы и дул на человека сильным порывом, но человек только лучше застегнул плащ, съежился и пошел быстрее.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за дело взялось солнце. “Смотри, - сказало оно ветру. - Я буду действовать по-иному, ласково”. И действительно, солнце начало нежно пригревать путешествующему спину, руки. Человек расслабился и подставил солнцу свое лицо. Он расстегнул плащ, а потом, когда ему стало жарко, то и совсем его снял. Так солнце победило, действуя по-доброму, с любовью.</a:t>
            </a:r>
          </a:p>
        </p:txBody>
      </p:sp>
    </p:spTree>
    <p:extLst>
      <p:ext uri="{BB962C8B-B14F-4D97-AF65-F5344CB8AC3E}">
        <p14:creationId xmlns:p14="http://schemas.microsoft.com/office/powerpoint/2010/main" val="2869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75000"/>
              </a:schemeClr>
            </a:gs>
            <a:gs pos="94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CEB98-4B9D-4B11-92EE-37DF8E87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09" y="122869"/>
            <a:ext cx="9404723" cy="100850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Медиация-это…?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B73A3-A4F1-4F21-978A-B3CDF98C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4" y="1107200"/>
            <a:ext cx="11825206" cy="358878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означает «посредничество» и происходит от английского слова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mediate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(посредничать, осуществлять посредническую деятельность). Медиация–это инновационный метод, который применяется для разрешения споров и предотвращения конфликтных ситуаций между участниками образовательного процесса в качестве современного альтернативного способа разрешения споров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 (посредник) – ведущий примирительной программы (медиация), который не выносит решений, а, выдерживая нейтральную позицию, снижает эмоциональное напряжение, помогает конфликтующим сторонам построить диалог для достижения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91" y="3510253"/>
            <a:ext cx="4849413" cy="32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B26D8-F1C0-4D32-95B3-0B7C588F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sz="4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Служба медиации в ДОУ </a:t>
            </a:r>
            <a:endParaRPr lang="ru-RU" sz="4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035EF-9A9C-4987-BEAC-15047FF3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65" y="1597699"/>
            <a:ext cx="11453247" cy="4849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– структура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создаваемая в детском саду специально для обеспечения её ресурсом разрешения конфликтных ситуаций внутри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снижения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агрессии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добрых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силами самого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СЛУЖБЫ МЕДИАЦИИ ЯВЛЯЕТСЯ: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реагирование на конфликты внутри МБДОУ детский сад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«Сказка 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участниками образовательного процесса на основе сотрудничества и коммуникации (восстановительной медиации) для создания благоприятных, гуманных и безопасных условий (среды), для полноценного развития и социализации детей, в том числе детей, оказавшихся в трудной жизненной ситуации, находящихся в социально опасном положении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 службы медиации </a:t>
            </a:r>
            <a:r>
              <a:rPr lang="ru-RU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</a:t>
            </a:r>
            <a:r>
              <a:rPr lang="ru-RU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№1 «Сказка»</a:t>
            </a:r>
            <a:endParaRPr lang="ru-RU" sz="3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25949" cy="4195481"/>
          </a:xfrm>
        </p:spPr>
        <p:txBody>
          <a:bodyPr>
            <a:normAutofit/>
          </a:bodyPr>
          <a:lstStyle/>
          <a:p>
            <a:pPr marL="0" indent="620713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службы: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Лашичева Татьяна Александровна , педагог-психолог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Члены службы: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Жибарева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Алексеевна, старший воспитатель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Тихонова Марина Дмитриевна старшая медицинская сестра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Наталия Викторовна, член совета родителей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службы медиации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17" y="1692061"/>
            <a:ext cx="11282766" cy="44156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медиации и восстановительного подхода системы защиты, помощи, обеспечения и гарантий прав и интересов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медиативных программ (восстановительных медиаций, кругов сообщества, дошкольных и семейных конференций и т.д.) для участников конфликтов внутри учреждения, результатом которых является как преодоление враждебности между сторонами, так и участие самих сторон в конструктивном разрешении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сбор статистики по поступившим запросам и проведенным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2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6EBD1-B9F4-49E4-A301-C739BDBE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8" y="143579"/>
            <a:ext cx="10275378" cy="197968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работа по эмоциональному благополучию и предотвращению конфликтов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тесном взаимодействии со всеми участниками образовательного процесса (дошкольниками, родителями, педагогами), что поможет свести к минимуму конфликтные ситуации в нашем детском саду.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8A5398-4201-459F-90B3-6D402FF84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2554085"/>
            <a:ext cx="10825316" cy="382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454" y="1500160"/>
            <a:ext cx="11267268" cy="510211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Просветительское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популизировать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участников образовательного процесса работу службы медиации, как способ эффективного решения конфликтов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– всесторонний анализ факторов способствующих развитию конфликтов (мониторинг семей находящихся в социально опасном положении, изучение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псхологического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климата в ДОУ, анализ эмоционального состояния детей, педагогов, родителей и др.)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Профилактическое – способствовать снижению количества конфликтов среди участников образовательного процесса через реализацию различных программ, акций, занятий, разработке и распространению раздаточного материала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– непосредственное решение конфликтов в деском саду посредством службы медиации, включение участников образовательного процесса в  восстановительные программа по решению конфликта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D9FA3-A87C-4D2C-8950-964C8579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98" y="100487"/>
            <a:ext cx="10515600" cy="80059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медиация нужна детям?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97CD8-C094-4C97-86BF-49C66569F40C}"/>
              </a:ext>
            </a:extLst>
          </p:cNvPr>
          <p:cNvSpPr txBox="1"/>
          <p:nvPr/>
        </p:nvSpPr>
        <p:spPr>
          <a:xfrm>
            <a:off x="245806" y="786977"/>
            <a:ext cx="117343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«группы риска» часто вовлекаются в конфликты, становятся нарушителями или жертвами.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Восстановительная медиация позволяет детям избавиться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обиды, снять напряжение, восстановить благоприятные взаимоотношения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ПРАВО:</a:t>
            </a:r>
          </a:p>
          <a:p>
            <a:pPr marL="285750" indent="-285750" algn="just">
              <a:buFont typeface="Times New Roman" panose="02020603050405020304" pitchFamily="18" charset="0"/>
              <a:buChar char="‒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на равных  в разрешении конфликтов</a:t>
            </a:r>
          </a:p>
          <a:p>
            <a:pPr marL="285750" indent="-285750" algn="just">
              <a:buFont typeface="Times New Roman" panose="02020603050405020304" pitchFamily="18" charset="0"/>
              <a:buChar char="‒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услышанными и понятыми</a:t>
            </a:r>
          </a:p>
          <a:p>
            <a:pPr marL="285750" indent="-285750" algn="just">
              <a:buFont typeface="Times New Roman" panose="02020603050405020304" pitchFamily="18" charset="0"/>
              <a:buChar char="‒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высказать свою позицию и видение ситуации </a:t>
            </a:r>
          </a:p>
          <a:p>
            <a:pPr marL="285750" indent="-285750" algn="just">
              <a:buFont typeface="Times New Roman" panose="02020603050405020304" pitchFamily="18" charset="0"/>
              <a:buChar char="‒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предложить свою альтернативу разрешения конфликта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реализуя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медиации,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детей поиску выхода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конфликтной ситуации: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выражать свою позицию в конфликте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слушать мнение других участников конфликта </a:t>
            </a:r>
          </a:p>
          <a:p>
            <a:pPr marL="285750" indent="-285750" algn="just">
              <a:buFont typeface="Symbol" panose="05050102010706020507" pitchFamily="18" charset="2"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приходить к компромиссному решению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занятия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коммуникативных навыков, эмоциональному 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компетентности детей в урегулировании конфликтов, снижения уровня агрессии, изменения традиций реагирования на конфликтные ситуации.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режимные моменты деятельности групп детского сада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«Утренний круг»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«Круг дружбы» и пр.,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«Уголков примирения», «Мое настроение» и пр.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69AA13-BFFB-45B7-B179-9A90CAC9A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4" y="5474189"/>
            <a:ext cx="5501900" cy="13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D2DD6-31EF-48F5-8682-A6476A1A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98" y="65517"/>
            <a:ext cx="10515600" cy="10073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нужна родителям?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F4864-0529-4CB6-88F4-791B0929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696723"/>
            <a:ext cx="11603064" cy="4699161"/>
          </a:xfrm>
        </p:spPr>
        <p:txBody>
          <a:bodyPr>
            <a:normAutofit/>
          </a:bodyPr>
          <a:lstStyle/>
          <a:p>
            <a:pPr marL="0" indent="542925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Медиация позволяет разрешать конфликт, выявляя его причину и движущую силу, предотвращать конфликты, оберегать детей от агрессивного, порой отвергающего воздействия окружающей среды, корректировать поведение тех, кто уже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оступился</a:t>
            </a:r>
          </a:p>
          <a:p>
            <a:pPr marL="0" indent="542925" algn="just"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решать объективно сложившуюся конфликтную ситуацию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42925" algn="just"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навыка бесконфликтного общения</a:t>
            </a:r>
          </a:p>
          <a:p>
            <a:pPr marL="0" indent="542925" algn="just">
              <a:spcBef>
                <a:spcPts val="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сохранить благоприятную психологическую атмосферу во взаимоотношениях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родителями(законными представителями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просвещать родителей о работе службы медиации в детском саду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рганизовывать родительские собрания посвящённые тематике (искусство общения с ребенком, как научить ребенка дружить, как справиться с детской агрессивностью и т.д.)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информационные стенды,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буклеты, памятки для родителей,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информацию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о работе службы медиации, а также с целью профилактики предотвращения развития конфликтных ситуаций</a:t>
            </a:r>
          </a:p>
          <a:p>
            <a:pPr algn="just">
              <a:spcBef>
                <a:spcPts val="0"/>
              </a:spcBef>
              <a:buFont typeface="Symbol" panose="05050102010706020507" pitchFamily="18" charset="2"/>
              <a:buChar char="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9298"/>
          <a:stretch/>
        </p:blipFill>
        <p:spPr>
          <a:xfrm>
            <a:off x="3316636" y="4546773"/>
            <a:ext cx="4138047" cy="23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</TotalTime>
  <Words>1026</Words>
  <Application>Microsoft Office PowerPoint</Application>
  <PresentationFormat>Широкоэкранный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Times New Roman</vt:lpstr>
      <vt:lpstr>Wingdings 3</vt:lpstr>
      <vt:lpstr>Ион</vt:lpstr>
      <vt:lpstr>Служба медиации в ДОУ</vt:lpstr>
      <vt:lpstr>Медиация-это…?</vt:lpstr>
      <vt:lpstr>Служба медиации в ДОУ </vt:lpstr>
      <vt:lpstr>Состав службы медиации  МБДОУ №1 «Сказка»</vt:lpstr>
      <vt:lpstr>Задачи службы медиации</vt:lpstr>
      <vt:lpstr>Эффективная работа по эмоциональному благополучию и предотвращению конфликтов может быть реализована при тесном взаимодействии со всеми участниками образовательного процесса (дошкольниками, родителями, педагогами), что поможет свести к минимуму конфликтные ситуации в нашем детском саду.</vt:lpstr>
      <vt:lpstr>Направления деятельности</vt:lpstr>
      <vt:lpstr>Зачем медиация нужна детям?</vt:lpstr>
      <vt:lpstr>Зачем медиация нужна родителям? </vt:lpstr>
      <vt:lpstr>Зачем медиация нужна педагогам</vt:lpstr>
      <vt:lpstr>РЕГЛАМЕНТ ПРОВЕДЕНИЯ ПРИМИРИТЕЛЬНОЙ ПРОЦЕДУРЫ службы медиации МБ ДОУ детский сад №1 «Сказка»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Лашичева</dc:creator>
  <cp:lastModifiedBy>Пользователь</cp:lastModifiedBy>
  <cp:revision>39</cp:revision>
  <dcterms:created xsi:type="dcterms:W3CDTF">2021-11-30T18:07:55Z</dcterms:created>
  <dcterms:modified xsi:type="dcterms:W3CDTF">2021-12-01T10:22:15Z</dcterms:modified>
</cp:coreProperties>
</file>