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76" r:id="rId8"/>
    <p:sldId id="266" r:id="rId9"/>
    <p:sldId id="268" r:id="rId10"/>
    <p:sldId id="271" r:id="rId11"/>
    <p:sldId id="275" r:id="rId12"/>
    <p:sldId id="274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9" autoAdjust="0"/>
    <p:restoredTop sz="94709" autoAdjust="0"/>
  </p:normalViewPr>
  <p:slideViewPr>
    <p:cSldViewPr>
      <p:cViewPr>
        <p:scale>
          <a:sx n="77" d="100"/>
          <a:sy n="77" d="100"/>
        </p:scale>
        <p:origin x="-9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/>
              <a:t>«Минутки Здоровья»</a:t>
            </a:r>
            <a:endParaRPr lang="ru-RU" sz="6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293096"/>
            <a:ext cx="5995392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Подготовила: воспитатель Соловьева Н.В.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4249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шариков при совершенствовании навыков употребления предлогов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стаканчик, по инструкции воспитателя ребенок кладет шарики соответственно: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шарик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 стаканчик,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стаканчик;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около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стаканчика, шарик – за стаканчиком.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Затем, наоборот, ребенок должен описать действия взрослого.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79159\Desktop\Наташа\IXmW2ZEc_W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5" y="2528424"/>
            <a:ext cx="4259456" cy="318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79159\Desktop\Наташа\7lbCIQhQn-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29520"/>
            <a:ext cx="4320480" cy="32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5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80120" y="404664"/>
            <a:ext cx="84614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очень нравится играть с шариками Су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они с удовольствием выполняют упражнения, охотно используют шарики в свободной деятельности.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79159\Desktop\Наташа\RTalyjdGf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24" y="1669273"/>
            <a:ext cx="6456040" cy="482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6049" y="548680"/>
            <a:ext cx="86409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самомассажа шариками Су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прослеживается снижение заболеваемости у детей.</a:t>
            </a: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повысилась речевая активность - это проявилось в  разучивании стихов,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пальчиковой гимнастики, в рассказывании коротких сказок. Так же повысился интерес к дидактическим играм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грамматического содержания. Отмечается улучшение координации речи с движением, развивается мелкая моторика.</a:t>
            </a: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Таким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Су –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является  одним из эффективных приемов, обеспечивающих сохранение и укрепление здоровья, развитие познавательной, эмоционально-волевой сфер ребенка и плодотворно воздействует на весь организм в целом.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31949" y="2708920"/>
            <a:ext cx="8640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171400"/>
            <a:ext cx="8686800" cy="1466800"/>
          </a:xfrm>
        </p:spPr>
        <p:txBody>
          <a:bodyPr>
            <a:noAutofit/>
          </a:bodyPr>
          <a:lstStyle/>
          <a:p>
            <a:pPr algn="r"/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Ум ребенка находится на кончиках его пальцев”.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4452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является решающим этапом в формировании фундамента физического и психического здоровья ребенка. В этот период идёт интенсивное развитие органов и становление функциональных систем организма. </a:t>
            </a: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Изучив современные методики по сохранению и укреплению детского здоровья, я решила  внедрить в педагогический процесс инновационную педагогическую технологию оздоровительной направленности и использовать  в работе с детьми дошкольного возраста нетрадиционный Су-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метод. Это и стало основанием для разработки проекта «Здоровье на ладони».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92696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инновационных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здоровьеформирующих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в практику работы ДОУ.</a:t>
            </a: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нетрадиционными способами оздоровления;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укрепить здоровье детей и других участников проекта  за счёт воздействия на биологически активные точки по системе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Су-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компетентности педагогов и родителей в вопросах оздоровления и развития детей по системе Су-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в деле сохранения собственного здоровья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854654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реализовывался в несколько этапов:</a:t>
            </a:r>
          </a:p>
          <a:p>
            <a:pPr algn="just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Су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правилами его использования.</a:t>
            </a:r>
          </a:p>
          <a:p>
            <a:pPr algn="just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II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знаний в упражнениях, играх.</a:t>
            </a:r>
          </a:p>
          <a:p>
            <a:pPr algn="just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III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использование шарика су-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потребностями и желаниями.</a:t>
            </a:r>
          </a:p>
        </p:txBody>
      </p:sp>
    </p:spTree>
    <p:extLst>
      <p:ext uri="{BB962C8B-B14F-4D97-AF65-F5344CB8AC3E}">
        <p14:creationId xmlns:p14="http://schemas.microsoft.com/office/powerpoint/2010/main" val="24336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8737600" cy="2087562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Вся </a:t>
            </a:r>
            <a:r>
              <a:rPr lang="ru-RU" sz="2000" i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данному методу проводится с помощью Су-Джок стимуляторов: массажёры типа «каштан». Внутри таких шариков – «каштанов», как в коробочке, находятся два специальных кольца, сделанных из металлической проволоки так, что можно их легко растягивать, свободно проходить ими по пальцу вниз и вверх, создавая приятное 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покалывание.</a:t>
            </a:r>
            <a:endParaRPr lang="ru-RU" sz="2000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5976664" cy="44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08242" y="126555"/>
            <a:ext cx="5472608" cy="69837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68501" y="144681"/>
            <a:ext cx="766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86409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Массаж Су-джок шарами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(дети повторяют </a:t>
            </a:r>
            <a:r>
              <a:rPr lang="ru-RU" dirty="0" smtClean="0">
                <a:latin typeface="Times New Roman"/>
                <a:ea typeface="Times New Roman"/>
              </a:rPr>
              <a:t>слова и выполняют действия с шариком в соответствии с текстом)</a:t>
            </a:r>
          </a:p>
          <a:p>
            <a:endParaRPr lang="ru-RU" sz="1600" i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/>
            <a:r>
              <a:rPr lang="en-US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Я </a:t>
            </a:r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мячом круги катаю,</a:t>
            </a:r>
          </a:p>
          <a:p>
            <a:pPr algn="ctr"/>
            <a:r>
              <a:rPr lang="en-US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Взад-вперед </a:t>
            </a:r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его гоняю.</a:t>
            </a:r>
          </a:p>
          <a:p>
            <a:pPr algn="ctr"/>
            <a:r>
              <a:rPr lang="en-US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Им </a:t>
            </a:r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поглажу я ладошку,</a:t>
            </a:r>
          </a:p>
          <a:p>
            <a:pPr algn="ctr"/>
            <a:r>
              <a:rPr lang="en-US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Будто </a:t>
            </a:r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я сметаю крошку.</a:t>
            </a:r>
          </a:p>
          <a:p>
            <a:pPr algn="ctr"/>
            <a:r>
              <a:rPr lang="en-US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 </a:t>
            </a:r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сожму его немножко,</a:t>
            </a:r>
          </a:p>
          <a:p>
            <a:pPr algn="ctr"/>
            <a:r>
              <a:rPr lang="en-US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Как </a:t>
            </a:r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сжимает лапу кошка,</a:t>
            </a:r>
          </a:p>
          <a:p>
            <a:pPr algn="ctr"/>
            <a:r>
              <a:rPr lang="en-US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Каждым </a:t>
            </a:r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пальцем мяч </a:t>
            </a:r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прижму</a:t>
            </a:r>
            <a:endParaRPr lang="ru-RU" sz="1600" i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/>
            <a:r>
              <a:rPr lang="en-US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</a:t>
            </a:r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 </a:t>
            </a:r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другой рукой начну. </a:t>
            </a:r>
          </a:p>
          <a:p>
            <a:pPr algn="ctr"/>
            <a:endParaRPr lang="ru-RU" sz="1600" i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79159\Desktop\Наташа\84kEG1-lD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377625" cy="317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159\Desktop\Наташа\N3lD9ESUC3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16832"/>
            <a:ext cx="2377625" cy="317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159\Desktop\Наташа\9f40RC7axQ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4"/>
          <a:stretch/>
        </p:blipFill>
        <p:spPr bwMode="auto">
          <a:xfrm>
            <a:off x="3416965" y="3886577"/>
            <a:ext cx="2310069" cy="284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9159\Desktop\Наташа\4Yw_0BuzJo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60" y="476672"/>
            <a:ext cx="443033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9159\Desktop\Наташа\IMw753mmM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456384" cy="46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0770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«Мячик сильно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посжимаю</a:t>
            </a:r>
            <a:endParaRPr lang="ru-RU" altLang="ru-RU" b="1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И ладошку поменяю»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69721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Гладь мои ладошки, ёж!</a:t>
            </a:r>
          </a:p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Ты колючий, ну и что ж!</a:t>
            </a:r>
          </a:p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Я хочу тебя погладить, </a:t>
            </a:r>
          </a:p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Я хочу с тобой поладить.</a:t>
            </a:r>
            <a:endParaRPr lang="ru-RU" altLang="ru-RU" b="1" i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83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2089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Массаж пальцев эластичным кольцом</a:t>
            </a:r>
          </a:p>
          <a:p>
            <a:r>
              <a:rPr lang="ru-RU" sz="2000" dirty="0" smtClean="0">
                <a:latin typeface="Times New Roman"/>
                <a:ea typeface="Times New Roman"/>
              </a:rPr>
              <a:t>(Дети поочередно надевают массажные кольца на каждый палец, проговаривая стихотворение пальчиковой гимнастики)</a:t>
            </a:r>
          </a:p>
          <a:p>
            <a:endParaRPr lang="ru-RU" sz="1600" i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Раз-два-три-четыре-пять,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Вышли пальцы погулять,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Этот пальчик самый сильный,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Самый толстый и большой,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Этот пальчик для того, 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Чтоб показывать его.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Этот пальчик самый длинный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 стоит он в середине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Этот пальчик безымянный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Он избалованный самый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 мизинчик хоть и мал,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Очень ловок и удал.</a:t>
            </a:r>
          </a:p>
          <a:p>
            <a:endParaRPr lang="ru-RU" sz="1600" i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79159\Desktop\Наташа\hKWJmbnGhy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2714641" cy="36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79159\Desktop\Наташа\Vrgp6_d_AD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96" y="2564904"/>
            <a:ext cx="2732484" cy="365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Использование Су-Джок шаров при совершенствовании лексико-грамматических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категорий</a:t>
            </a:r>
          </a:p>
          <a:p>
            <a:pPr algn="ctr">
              <a:buFont typeface="Wingdings" pitchFamily="2" charset="2"/>
              <a:buChar char="v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79159\Desktop\Наташа\IMG_20210209_10515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07" y="1054496"/>
            <a:ext cx="3292633" cy="440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79159\Desktop\Наташа\IMG_20210209_105217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74183"/>
            <a:ext cx="3263183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0225" y="5428762"/>
            <a:ext cx="50695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«Один-много».  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катит «чудо-шарик» по столу ребенку, 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называя предмет в единственном числе. 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Ребенок, поймав ладонью шарик, откатывает его назад, 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называя существительное во множественном числе.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67032" y="5674982"/>
            <a:ext cx="3635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Аналогично проводятся  упражнения 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«Назови ласково», «Скажи наоборот», 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«Назови одним словом»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589</TotalTime>
  <Words>322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 «Минутки Здоровья»</vt:lpstr>
      <vt:lpstr> “Ум ребенка находится на кончиках его пальцев”. В.А.Сухомлинский</vt:lpstr>
      <vt:lpstr>Презентация PowerPoint</vt:lpstr>
      <vt:lpstr>Презентация PowerPoint</vt:lpstr>
      <vt:lpstr> Вся работа по данному методу проводится с помощью Су-Джок стимуляторов: массажёры типа «каштан». Внутри таких шариков – «каштанов», как в коробочке, находятся два специальных кольца, сделанных из металлической проволоки так, что можно их легко растягивать, свободно проходить ими по пальцу вниз и вверх, создавая приятное покалывание.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 джок терапия в работе с детьми </dc:title>
  <cp:lastModifiedBy>HP</cp:lastModifiedBy>
  <cp:revision>62</cp:revision>
  <dcterms:modified xsi:type="dcterms:W3CDTF">2021-05-21T13:55:18Z</dcterms:modified>
</cp:coreProperties>
</file>