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9" r:id="rId4"/>
    <p:sldId id="278" r:id="rId5"/>
    <p:sldId id="277" r:id="rId6"/>
    <p:sldId id="280" r:id="rId7"/>
    <p:sldId id="281" r:id="rId8"/>
    <p:sldId id="282" r:id="rId9"/>
    <p:sldId id="283" r:id="rId10"/>
    <p:sldId id="276" r:id="rId11"/>
    <p:sldId id="285" r:id="rId12"/>
    <p:sldId id="286" r:id="rId13"/>
    <p:sldId id="284" r:id="rId14"/>
    <p:sldId id="28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9" autoAdjust="0"/>
  </p:normalViewPr>
  <p:slideViewPr>
    <p:cSldViewPr>
      <p:cViewPr varScale="1">
        <p:scale>
          <a:sx n="81" d="100"/>
          <a:sy n="81" d="100"/>
        </p:scale>
        <p:origin x="-149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&#1102;&#1073;&#1080;&#1083;&#1077;&#1081;%205%20&#1083;&#1077;&#1090;/.......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&#1102;&#1073;&#1080;&#1083;&#1077;&#1081;%205%20&#1083;&#1077;&#1090;/&#1075;&#1080;&#1084;&#1085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0liski.detkin-club.ru/images/news/6777_5a0563f7435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1403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екретарь\Desktop\2547967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4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84207" cy="298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2" y="260648"/>
            <a:ext cx="4478785" cy="298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1" y="3423799"/>
            <a:ext cx="4446949" cy="3074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8999"/>
            <a:ext cx="4284207" cy="3069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2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aketads6.ru/wp-content/uploads/2013/04/%D0%A1-%D0%94%D0%BD%D0%B5%D0%BC-%D0%A0%D0%BE%D0%B6%D0%B4%D0%B5%D0%BD%D0%B8%D1%8F-%D0%B4%D0%B5%D1%82%D1%81%D0%BA%D0%B8%D0%B9-%D1%81%D0%B0%D0%B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878"/>
            <a:ext cx="9157169" cy="686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>
            <a:hlinkClick r:id="rId4" action="ppaction://hlinkfile"/>
          </p:cNvPr>
          <p:cNvSpPr/>
          <p:nvPr/>
        </p:nvSpPr>
        <p:spPr>
          <a:xfrm>
            <a:off x="251520" y="638132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8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18-19\мероприятия\_SAM9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0480" cy="3071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082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86" y="87740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546"/>
            <a:ext cx="4291556" cy="3071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070" y="284422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Территориальная избирательная комиссия Даниловского Муниципального района</a:t>
            </a:r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1006" y="2905236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Детский сад «Серпантин» г. Ростов</a:t>
            </a:r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524" y="633087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Проект «Секреты успешных родителей»</a:t>
            </a:r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8230" y="634875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Историко-краеведческий музей им. Шарапова</a:t>
            </a:r>
            <a:endParaRPr lang="ru-RU" sz="1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ytimg.com/vi/X2y3L2Nufgk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2"/>
            <a:ext cx="9144000" cy="68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>
            <a:hlinkClick r:id="rId4" action="ppaction://hlinkfile"/>
          </p:cNvPr>
          <p:cNvSpPr/>
          <p:nvPr/>
        </p:nvSpPr>
        <p:spPr>
          <a:xfrm>
            <a:off x="107504" y="6513247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4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-prazdnich.com/wp-content/uploads/2017/05/spasibo-za-pozdravleniya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-prazdnich.com/wp-content/uploads/2017/05/spasibo-za-pozdravleniya_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"/>
          <a:stretch/>
        </p:blipFill>
        <p:spPr bwMode="auto">
          <a:xfrm>
            <a:off x="18286" y="23780"/>
            <a:ext cx="9125714" cy="683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2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кретарь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3244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кретарь\Desktop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407148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1904"/>
            <a:ext cx="4032448" cy="3124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31" y="3429000"/>
            <a:ext cx="4330109" cy="3117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C:\Users\Сказка\Desktop\IMG_446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27628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81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92696"/>
            <a:ext cx="43924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Юбилейный День рождения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Отмечает Детский сад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об этом, без сомненья,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 сегодня говорят!!!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s://i.pinimg.com/736x/cb/d4/f0/cbd4f09f6a7f947d0a5e0d45c912b3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55" y="188640"/>
            <a:ext cx="4642867" cy="57728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/>
          <a:stretch/>
        </p:blipFill>
        <p:spPr>
          <a:xfrm>
            <a:off x="155573" y="3429000"/>
            <a:ext cx="445078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221251"/>
            <a:ext cx="4408201" cy="3063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"/>
          <a:stretch/>
        </p:blipFill>
        <p:spPr bwMode="auto">
          <a:xfrm>
            <a:off x="4694892" y="229193"/>
            <a:ext cx="4376919" cy="3055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/>
          <a:stretch/>
        </p:blipFill>
        <p:spPr bwMode="auto">
          <a:xfrm>
            <a:off x="4716223" y="3451515"/>
            <a:ext cx="4355588" cy="314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0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Секретарь\Desktop\5 лет\IMG_2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68" y="836712"/>
            <a:ext cx="3216373" cy="4752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кретарь\Desktop\для презентации\IMG_82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6"/>
          <a:stretch/>
        </p:blipFill>
        <p:spPr bwMode="auto">
          <a:xfrm rot="16200000">
            <a:off x="-87279" y="599449"/>
            <a:ext cx="3240360" cy="2418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2" r="14098"/>
          <a:stretch/>
        </p:blipFill>
        <p:spPr bwMode="auto">
          <a:xfrm>
            <a:off x="326498" y="3546163"/>
            <a:ext cx="2415774" cy="3120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44" y="179332"/>
            <a:ext cx="2445321" cy="3249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43" y="3546163"/>
            <a:ext cx="2445321" cy="3190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1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6" y="3573015"/>
            <a:ext cx="4288497" cy="2858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18-19\IMG_9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34" y="3573015"/>
            <a:ext cx="4289751" cy="2858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юбилей 5 лет\_SAM0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4" y="277847"/>
            <a:ext cx="4320000" cy="2989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фото 2017-2018\осень\_SAM88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/>
          <a:stretch/>
        </p:blipFill>
        <p:spPr bwMode="auto">
          <a:xfrm>
            <a:off x="4639834" y="277847"/>
            <a:ext cx="4289751" cy="2989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1" y="2221802"/>
            <a:ext cx="595266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35" y="72799"/>
            <a:ext cx="2961498" cy="2037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12" y="72799"/>
            <a:ext cx="2940248" cy="2023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63" y="2348880"/>
            <a:ext cx="2939818" cy="1959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8153400"/>
            <a:ext cx="2847600" cy="18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8153400"/>
            <a:ext cx="2918765" cy="194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-1"/>
          <a:stretch/>
        </p:blipFill>
        <p:spPr bwMode="auto">
          <a:xfrm>
            <a:off x="107504" y="87421"/>
            <a:ext cx="2968359" cy="2037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2"/>
          <a:stretch/>
        </p:blipFill>
        <p:spPr bwMode="auto">
          <a:xfrm>
            <a:off x="6150798" y="4509120"/>
            <a:ext cx="2939818" cy="205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188640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64451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501008"/>
            <a:ext cx="453650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3501008"/>
            <a:ext cx="411916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32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dn.pixabay.com/photo/2012/02/17/09/01/background-13818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63" y="261458"/>
            <a:ext cx="4629030" cy="3086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/>
          <a:stretch/>
        </p:blipFill>
        <p:spPr bwMode="auto">
          <a:xfrm>
            <a:off x="167291" y="201834"/>
            <a:ext cx="4248472" cy="3205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pp.userapi.com/c845523/v845523867/13168d/4pLts6IF2S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369" y="3499341"/>
            <a:ext cx="4248472" cy="297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18-19\утренний сбор\_SAM9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78" y="3429000"/>
            <a:ext cx="4571999" cy="304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1036</TotalTime>
  <Words>42</Words>
  <Application>Microsoft Office PowerPoint</Application>
  <PresentationFormat>Экран (4:3)</PresentationFormat>
  <Paragraphs>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Секретарь</dc:creator>
  <cp:lastModifiedBy>Секретарь</cp:lastModifiedBy>
  <cp:revision>78</cp:revision>
  <dcterms:created xsi:type="dcterms:W3CDTF">2018-04-23T12:43:07Z</dcterms:created>
  <dcterms:modified xsi:type="dcterms:W3CDTF">2019-02-06T12:06:35Z</dcterms:modified>
</cp:coreProperties>
</file>